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 ContentType="image/tif"/>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3.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4.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5.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theme/theme6.xml" ContentType="application/vnd.openxmlformats-officedocument.theme+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7.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740" r:id="rId1"/>
    <p:sldMasterId id="2147483742" r:id="rId2"/>
    <p:sldMasterId id="2147483783" r:id="rId3"/>
    <p:sldMasterId id="2147483795" r:id="rId4"/>
    <p:sldMasterId id="2147483819" r:id="rId5"/>
    <p:sldMasterId id="2147483831" r:id="rId6"/>
    <p:sldMasterId id="2147483843" r:id="rId7"/>
    <p:sldMasterId id="2147483869" r:id="rId8"/>
  </p:sldMasterIdLst>
  <p:notesMasterIdLst>
    <p:notesMasterId r:id="rId43"/>
  </p:notesMasterIdLst>
  <p:sldIdLst>
    <p:sldId id="506" r:id="rId9"/>
    <p:sldId id="1061" r:id="rId10"/>
    <p:sldId id="979" r:id="rId11"/>
    <p:sldId id="1031" r:id="rId12"/>
    <p:sldId id="1065" r:id="rId13"/>
    <p:sldId id="500" r:id="rId14"/>
    <p:sldId id="1066" r:id="rId15"/>
    <p:sldId id="474" r:id="rId16"/>
    <p:sldId id="491" r:id="rId17"/>
    <p:sldId id="1098" r:id="rId18"/>
    <p:sldId id="1035" r:id="rId19"/>
    <p:sldId id="1099" r:id="rId20"/>
    <p:sldId id="1032" r:id="rId21"/>
    <p:sldId id="1097" r:id="rId22"/>
    <p:sldId id="2141411381" r:id="rId23"/>
    <p:sldId id="1033" r:id="rId24"/>
    <p:sldId id="1060" r:id="rId25"/>
    <p:sldId id="452" r:id="rId26"/>
    <p:sldId id="464" r:id="rId27"/>
    <p:sldId id="1063" r:id="rId28"/>
    <p:sldId id="851" r:id="rId29"/>
    <p:sldId id="437" r:id="rId30"/>
    <p:sldId id="1037" r:id="rId31"/>
    <p:sldId id="512" r:id="rId32"/>
    <p:sldId id="514" r:id="rId33"/>
    <p:sldId id="505" r:id="rId34"/>
    <p:sldId id="445" r:id="rId35"/>
    <p:sldId id="489" r:id="rId36"/>
    <p:sldId id="490" r:id="rId37"/>
    <p:sldId id="504" r:id="rId38"/>
    <p:sldId id="459" r:id="rId39"/>
    <p:sldId id="591" r:id="rId40"/>
    <p:sldId id="1062" r:id="rId41"/>
    <p:sldId id="1067" r:id="rId42"/>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lejandro Schuler" initials="" lastIdx="2"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F79646"/>
    <a:srgbClr val="8064A2"/>
    <a:srgbClr val="FFFFFF"/>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AA65BFF-97A3-4EED-B041-B9B94D50F9C4}">
  <a:tblStyle styleId="{0AA65BFF-97A3-4EED-B041-B9B94D50F9C4}" styleName="Table_0">
    <a:wholeTbl>
      <a:tcTxStyle b="off" i="off">
        <a:font>
          <a:latin typeface="Calibri"/>
          <a:ea typeface="Calibri"/>
          <a:cs typeface="Calibri"/>
        </a:font>
        <a:schemeClr val="dk1"/>
      </a:tcTxStyle>
      <a:tcStyle>
        <a:tcBdr>
          <a:left>
            <a:ln w="12700" cap="flat" cmpd="sng">
              <a:solidFill>
                <a:schemeClr val="lt1"/>
              </a:solidFill>
              <a:prstDash val="solid"/>
              <a:round/>
              <a:headEnd type="none" w="med" len="med"/>
              <a:tailEnd type="none" w="med" len="med"/>
            </a:ln>
          </a:left>
          <a:right>
            <a:ln w="12700" cap="flat" cmpd="sng">
              <a:solidFill>
                <a:schemeClr val="lt1"/>
              </a:solidFill>
              <a:prstDash val="solid"/>
              <a:round/>
              <a:headEnd type="none" w="med" len="med"/>
              <a:tailEnd type="none" w="med" len="med"/>
            </a:ln>
          </a:right>
          <a:top>
            <a:ln w="12700" cap="flat" cmpd="sng">
              <a:solidFill>
                <a:schemeClr val="lt1"/>
              </a:solidFill>
              <a:prstDash val="solid"/>
              <a:round/>
              <a:headEnd type="none" w="med" len="med"/>
              <a:tailEnd type="none" w="med" len="med"/>
            </a:ln>
          </a:top>
          <a:bottom>
            <a:ln w="12700" cap="flat" cmpd="sng">
              <a:solidFill>
                <a:schemeClr val="lt1"/>
              </a:solidFill>
              <a:prstDash val="solid"/>
              <a:round/>
              <a:headEnd type="none" w="med" len="med"/>
              <a:tailEnd type="none" w="med" len="med"/>
            </a:ln>
          </a:bottom>
          <a:insideH>
            <a:ln w="12700" cap="flat" cmpd="sng">
              <a:solidFill>
                <a:schemeClr val="lt1"/>
              </a:solidFill>
              <a:prstDash val="solid"/>
              <a:round/>
              <a:headEnd type="none" w="med" len="med"/>
              <a:tailEnd type="none" w="med" len="med"/>
            </a:ln>
          </a:insideH>
          <a:insideV>
            <a:ln w="12700" cap="flat" cmpd="sng">
              <a:solidFill>
                <a:schemeClr val="lt1"/>
              </a:solidFill>
              <a:prstDash val="solid"/>
              <a:round/>
              <a:headEnd type="none" w="med" len="med"/>
              <a:tailEnd type="none" w="med" len="med"/>
            </a:ln>
          </a:insideV>
        </a:tcBdr>
        <a:fill>
          <a:solidFill>
            <a:srgbClr val="E8ECF4"/>
          </a:solidFill>
        </a:fill>
      </a:tcStyle>
    </a:wholeTbl>
    <a:band1H>
      <a:tcStyle>
        <a:tcBdr/>
        <a:fill>
          <a:solidFill>
            <a:srgbClr val="CFD7E7"/>
          </a:solidFill>
        </a:fill>
      </a:tcStyle>
    </a:band1H>
    <a:band1V>
      <a:tcStyle>
        <a:tcBdr/>
        <a:fill>
          <a:solidFill>
            <a:srgbClr val="CFD7E7"/>
          </a:solidFill>
        </a:fill>
      </a:tcStyle>
    </a:band1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med" len="med"/>
              <a:tailEnd type="none" w="med" len="med"/>
            </a:ln>
          </a:top>
        </a:tcBdr>
        <a:fill>
          <a:solidFill>
            <a:schemeClr val="accent1"/>
          </a:solidFill>
        </a:fill>
      </a:tcStyle>
    </a:lastRow>
    <a:firstRow>
      <a:tcTxStyle b="on" i="off">
        <a:font>
          <a:latin typeface="Calibri"/>
          <a:ea typeface="Calibri"/>
          <a:cs typeface="Calibri"/>
        </a:font>
        <a:schemeClr val="lt1"/>
      </a:tcTxStyle>
      <a:tcStyle>
        <a:tcBdr>
          <a:bottom>
            <a:ln w="38100" cap="flat" cmpd="sng">
              <a:solidFill>
                <a:schemeClr val="lt1"/>
              </a:solidFill>
              <a:prstDash val="solid"/>
              <a:round/>
              <a:headEnd type="none" w="med" len="med"/>
              <a:tailEnd type="none" w="med" len="med"/>
            </a:ln>
          </a:bottom>
        </a:tcBdr>
        <a:fill>
          <a:solidFill>
            <a:schemeClr val="accent1"/>
          </a:solidFill>
        </a:fill>
      </a:tcStyle>
    </a:firstRow>
  </a:tblStyle>
  <a:tblStyle styleId="{C3EB376E-1278-49A6-B020-CBB662471793}" styleName="Table_1">
    <a:wholeTbl>
      <a:tcTxStyle b="off" i="off">
        <a:font>
          <a:latin typeface="Calibri"/>
          <a:ea typeface="Calibri"/>
          <a:cs typeface="Calibri"/>
        </a:font>
        <a:schemeClr val="dk1"/>
      </a:tcTxStyle>
      <a:tcStyle>
        <a:tcBdr>
          <a:left>
            <a:ln w="12700" cap="flat" cmpd="sng">
              <a:solidFill>
                <a:schemeClr val="lt1"/>
              </a:solidFill>
              <a:prstDash val="solid"/>
              <a:round/>
              <a:headEnd type="none" w="med" len="med"/>
              <a:tailEnd type="none" w="med" len="med"/>
            </a:ln>
          </a:left>
          <a:right>
            <a:ln w="12700" cap="flat" cmpd="sng">
              <a:solidFill>
                <a:schemeClr val="lt1"/>
              </a:solidFill>
              <a:prstDash val="solid"/>
              <a:round/>
              <a:headEnd type="none" w="med" len="med"/>
              <a:tailEnd type="none" w="med" len="med"/>
            </a:ln>
          </a:right>
          <a:top>
            <a:ln w="12700" cap="flat" cmpd="sng">
              <a:solidFill>
                <a:schemeClr val="lt1"/>
              </a:solidFill>
              <a:prstDash val="solid"/>
              <a:round/>
              <a:headEnd type="none" w="med" len="med"/>
              <a:tailEnd type="none" w="med" len="med"/>
            </a:ln>
          </a:top>
          <a:bottom>
            <a:ln w="12700" cap="flat" cmpd="sng">
              <a:solidFill>
                <a:schemeClr val="lt1"/>
              </a:solidFill>
              <a:prstDash val="solid"/>
              <a:round/>
              <a:headEnd type="none" w="med" len="med"/>
              <a:tailEnd type="none" w="med" len="med"/>
            </a:ln>
          </a:bottom>
          <a:insideH>
            <a:ln w="12700" cap="flat" cmpd="sng">
              <a:solidFill>
                <a:schemeClr val="lt1"/>
              </a:solidFill>
              <a:prstDash val="solid"/>
              <a:round/>
              <a:headEnd type="none" w="med" len="med"/>
              <a:tailEnd type="none" w="med" len="med"/>
            </a:ln>
          </a:insideH>
          <a:insideV>
            <a:ln w="12700" cap="flat" cmpd="sng">
              <a:solidFill>
                <a:schemeClr val="lt1"/>
              </a:solidFill>
              <a:prstDash val="solid"/>
              <a:round/>
              <a:headEnd type="none" w="med" len="med"/>
              <a:tailEnd type="none" w="med" len="med"/>
            </a:ln>
          </a:insideV>
        </a:tcBdr>
        <a:fill>
          <a:solidFill>
            <a:srgbClr val="E6E6E6"/>
          </a:solidFill>
        </a:fill>
      </a:tcStyle>
    </a:wholeTbl>
    <a:band1H>
      <a:tcStyle>
        <a:tcBdr/>
        <a:fill>
          <a:solidFill>
            <a:srgbClr val="CACACA"/>
          </a:solidFill>
        </a:fill>
      </a:tcStyle>
    </a:band1H>
    <a:band1V>
      <a:tcStyle>
        <a:tcBdr/>
        <a:fill>
          <a:solidFill>
            <a:srgbClr val="CACACA"/>
          </a:solidFill>
        </a:fill>
      </a:tcStyle>
    </a:band1V>
    <a:lastCol>
      <a:tcTxStyle b="on" i="off">
        <a:font>
          <a:latin typeface="Calibri"/>
          <a:ea typeface="Calibri"/>
          <a:cs typeface="Calibri"/>
        </a:font>
        <a:schemeClr val="lt1"/>
      </a:tcTxStyle>
      <a:tcStyle>
        <a:tcBdr/>
        <a:fill>
          <a:solidFill>
            <a:schemeClr val="dk1"/>
          </a:solidFill>
        </a:fill>
      </a:tcStyle>
    </a:lastCol>
    <a:firstCol>
      <a:tcTxStyle b="on" i="off">
        <a:font>
          <a:latin typeface="Calibri"/>
          <a:ea typeface="Calibri"/>
          <a:cs typeface="Calibri"/>
        </a:font>
        <a:schemeClr val="lt1"/>
      </a:tcTxStyle>
      <a:tcStyle>
        <a:tcBdr/>
        <a:fill>
          <a:solidFill>
            <a:schemeClr val="dk1"/>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med" len="med"/>
              <a:tailEnd type="none" w="med" len="med"/>
            </a:ln>
          </a:top>
        </a:tcBdr>
        <a:fill>
          <a:solidFill>
            <a:schemeClr val="dk1"/>
          </a:solidFill>
        </a:fill>
      </a:tcStyle>
    </a:lastRow>
    <a:firstRow>
      <a:tcTxStyle b="on" i="off">
        <a:font>
          <a:latin typeface="Calibri"/>
          <a:ea typeface="Calibri"/>
          <a:cs typeface="Calibri"/>
        </a:font>
        <a:schemeClr val="lt1"/>
      </a:tcTxStyle>
      <a:tcStyle>
        <a:tcBdr>
          <a:bottom>
            <a:ln w="38100" cap="flat" cmpd="sng">
              <a:solidFill>
                <a:schemeClr val="lt1"/>
              </a:solidFill>
              <a:prstDash val="solid"/>
              <a:round/>
              <a:headEnd type="none" w="med" len="med"/>
              <a:tailEnd type="none" w="med" len="med"/>
            </a:ln>
          </a:bottom>
        </a:tcBdr>
        <a:fill>
          <a:solidFill>
            <a:schemeClr val="dk1"/>
          </a:solidFill>
        </a:fill>
      </a:tcStyle>
    </a:firstRow>
  </a:tblStyle>
  <a:tblStyle styleId="{BC37AAA7-3921-426D-AA13-5CFB6E765883}" styleName="Table_2">
    <a:wholeTbl>
      <a:tcTxStyle b="off" i="off">
        <a:font>
          <a:latin typeface="Calibri"/>
          <a:ea typeface="Calibri"/>
          <a:cs typeface="Calibri"/>
        </a:font>
        <a:schemeClr val="lt1"/>
      </a:tcTxStyle>
      <a:tcStyle>
        <a:tcBdr>
          <a:left>
            <a:ln w="9525" cap="flat" cmpd="sng">
              <a:solidFill>
                <a:srgbClr val="000000">
                  <a:alpha val="0"/>
                </a:srgbClr>
              </a:solidFill>
              <a:prstDash val="solid"/>
              <a:round/>
              <a:headEnd type="none" w="med" len="med"/>
              <a:tailEnd type="none" w="med" len="med"/>
            </a:ln>
          </a:left>
          <a:right>
            <a:ln w="9525" cap="flat" cmpd="sng">
              <a:solidFill>
                <a:srgbClr val="000000">
                  <a:alpha val="0"/>
                </a:srgbClr>
              </a:solidFill>
              <a:prstDash val="solid"/>
              <a:round/>
              <a:headEnd type="none" w="med" len="med"/>
              <a:tailEnd type="none" w="med" len="med"/>
            </a:ln>
          </a:right>
          <a:top>
            <a:ln w="9525" cap="flat" cmpd="sng">
              <a:solidFill>
                <a:srgbClr val="000000">
                  <a:alpha val="0"/>
                </a:srgbClr>
              </a:solidFill>
              <a:prstDash val="solid"/>
              <a:round/>
              <a:headEnd type="none" w="med" len="med"/>
              <a:tailEnd type="none" w="med" len="med"/>
            </a:ln>
          </a:top>
          <a:bottom>
            <a:ln w="9525" cap="flat" cmpd="sng">
              <a:solidFill>
                <a:srgbClr val="000000">
                  <a:alpha val="0"/>
                </a:srgbClr>
              </a:solidFill>
              <a:prstDash val="solid"/>
              <a:round/>
              <a:headEnd type="none" w="med" len="med"/>
              <a:tailEnd type="none" w="med" len="med"/>
            </a:ln>
          </a:bottom>
          <a:insideH>
            <a:ln w="9525" cap="flat" cmpd="sng">
              <a:solidFill>
                <a:srgbClr val="000000">
                  <a:alpha val="0"/>
                </a:srgbClr>
              </a:solidFill>
              <a:prstDash val="solid"/>
              <a:round/>
              <a:headEnd type="none" w="med" len="med"/>
              <a:tailEnd type="none" w="med" len="med"/>
            </a:ln>
          </a:insideH>
          <a:insideV>
            <a:ln w="9525" cap="flat" cmpd="sng">
              <a:solidFill>
                <a:srgbClr val="000000">
                  <a:alpha val="0"/>
                </a:srgbClr>
              </a:solidFill>
              <a:prstDash val="solid"/>
              <a:round/>
              <a:headEnd type="none" w="med" len="med"/>
              <a:tailEnd type="none" w="med" len="med"/>
            </a:ln>
          </a:insideV>
        </a:tcBdr>
        <a:fill>
          <a:solidFill>
            <a:schemeClr val="accent2"/>
          </a:solidFill>
        </a:fill>
      </a:tcStyle>
    </a:wholeTbl>
    <a:band1H>
      <a:tcStyle>
        <a:tcBdr/>
        <a:fill>
          <a:solidFill>
            <a:srgbClr val="983F3D"/>
          </a:solidFill>
        </a:fill>
      </a:tcStyle>
    </a:band1H>
    <a:band1V>
      <a:tcStyle>
        <a:tcBdr/>
        <a:fill>
          <a:solidFill>
            <a:srgbClr val="983F3D"/>
          </a:solidFill>
        </a:fill>
      </a:tcStyle>
    </a:band1V>
    <a:lastCol>
      <a:tcTxStyle b="on" i="off"/>
      <a:tcStyle>
        <a:tcBdr>
          <a:left>
            <a:ln w="25400" cap="flat" cmpd="sng">
              <a:solidFill>
                <a:schemeClr val="lt1"/>
              </a:solidFill>
              <a:prstDash val="solid"/>
              <a:round/>
              <a:headEnd type="none" w="med" len="med"/>
              <a:tailEnd type="none" w="med" len="med"/>
            </a:ln>
          </a:left>
        </a:tcBdr>
        <a:fill>
          <a:solidFill>
            <a:srgbClr val="983F3D"/>
          </a:solidFill>
        </a:fill>
      </a:tcStyle>
    </a:lastCol>
    <a:firstCol>
      <a:tcTxStyle b="on" i="off"/>
      <a:tcStyle>
        <a:tcBdr>
          <a:right>
            <a:ln w="25400" cap="flat" cmpd="sng">
              <a:solidFill>
                <a:schemeClr val="lt1"/>
              </a:solidFill>
              <a:prstDash val="solid"/>
              <a:round/>
              <a:headEnd type="none" w="med" len="med"/>
              <a:tailEnd type="none" w="med" len="med"/>
            </a:ln>
          </a:right>
        </a:tcBdr>
        <a:fill>
          <a:solidFill>
            <a:srgbClr val="983F3D"/>
          </a:solidFill>
        </a:fill>
      </a:tcStyle>
    </a:firstCol>
    <a:lastRow>
      <a:tcTxStyle b="on" i="off"/>
      <a:tcStyle>
        <a:tcBdr>
          <a:top>
            <a:ln w="25400" cap="flat" cmpd="sng">
              <a:solidFill>
                <a:schemeClr val="lt1"/>
              </a:solidFill>
              <a:prstDash val="solid"/>
              <a:round/>
              <a:headEnd type="none" w="med" len="med"/>
              <a:tailEnd type="none" w="med" len="med"/>
            </a:ln>
          </a:top>
        </a:tcBdr>
        <a:fill>
          <a:solidFill>
            <a:srgbClr val="7E3432"/>
          </a:solidFill>
        </a:fill>
      </a:tcStyle>
    </a:lastRow>
    <a:seCell>
      <a:tcStyle>
        <a:tcBdr>
          <a:left>
            <a:ln w="9525" cap="flat" cmpd="sng">
              <a:solidFill>
                <a:srgbClr val="000000">
                  <a:alpha val="0"/>
                </a:srgbClr>
              </a:solidFill>
              <a:prstDash val="solid"/>
              <a:round/>
              <a:headEnd type="none" w="med" len="med"/>
              <a:tailEnd type="none" w="med" len="med"/>
            </a:ln>
          </a:left>
        </a:tcBdr>
      </a:tcStyle>
    </a:seCell>
    <a:swCell>
      <a:tcStyle>
        <a:tcBdr>
          <a:right>
            <a:ln w="9525" cap="flat" cmpd="sng">
              <a:solidFill>
                <a:srgbClr val="000000">
                  <a:alpha val="0"/>
                </a:srgbClr>
              </a:solidFill>
              <a:prstDash val="solid"/>
              <a:round/>
              <a:headEnd type="none" w="med" len="med"/>
              <a:tailEnd type="none" w="med" len="med"/>
            </a:ln>
          </a:right>
        </a:tcBdr>
      </a:tcStyle>
    </a:swCell>
    <a:firstRow>
      <a:tcTxStyle b="on" i="off"/>
      <a:tcStyle>
        <a:tcBdr>
          <a:bottom>
            <a:ln w="25400" cap="flat" cmpd="sng">
              <a:solidFill>
                <a:schemeClr val="lt1"/>
              </a:solidFill>
              <a:prstDash val="solid"/>
              <a:round/>
              <a:headEnd type="none" w="med" len="med"/>
              <a:tailEnd type="none" w="med" len="med"/>
            </a:ln>
          </a:bottom>
        </a:tcBdr>
        <a:fill>
          <a:solidFill>
            <a:schemeClr val="dk1"/>
          </a:solidFill>
        </a:fill>
      </a:tcStyle>
    </a:firstRow>
    <a:neCell>
      <a:tcStyle>
        <a:tcBdr>
          <a:left>
            <a:ln w="9525" cap="flat" cmpd="sng">
              <a:solidFill>
                <a:srgbClr val="000000">
                  <a:alpha val="0"/>
                </a:srgbClr>
              </a:solidFill>
              <a:prstDash val="solid"/>
              <a:round/>
              <a:headEnd type="none" w="med" len="med"/>
              <a:tailEnd type="none" w="med" len="med"/>
            </a:ln>
          </a:left>
        </a:tcBdr>
      </a:tcStyle>
    </a:neCell>
    <a:nwCell>
      <a:tcStyle>
        <a:tcBdr>
          <a:right>
            <a:ln w="9525" cap="flat" cmpd="sng">
              <a:solidFill>
                <a:srgbClr val="000000">
                  <a:alpha val="0"/>
                </a:srgbClr>
              </a:solidFill>
              <a:prstDash val="solid"/>
              <a:round/>
              <a:headEnd type="none" w="med" len="med"/>
              <a:tailEnd type="none" w="med" len="med"/>
            </a:ln>
          </a:right>
        </a:tcBdr>
      </a:tcStyle>
    </a:nwCell>
  </a:tblStyle>
  <a:tblStyle styleId="{82DCC63E-05B1-4614-B830-954DE2378D7F}" styleName="Table_3">
    <a:wholeTbl>
      <a:tcTxStyle b="off" i="off">
        <a:font>
          <a:latin typeface="Calibri"/>
          <a:ea typeface="Calibri"/>
          <a:cs typeface="Calibri"/>
        </a:font>
        <a:schemeClr val="lt1"/>
      </a:tcTxStyle>
      <a:tcStyle>
        <a:tcBdr>
          <a:left>
            <a:ln w="9525" cap="flat" cmpd="sng">
              <a:solidFill>
                <a:srgbClr val="000000">
                  <a:alpha val="0"/>
                </a:srgbClr>
              </a:solidFill>
              <a:prstDash val="solid"/>
              <a:round/>
              <a:headEnd type="none" w="med" len="med"/>
              <a:tailEnd type="none" w="med" len="med"/>
            </a:ln>
          </a:left>
          <a:right>
            <a:ln w="9525" cap="flat" cmpd="sng">
              <a:solidFill>
                <a:srgbClr val="000000">
                  <a:alpha val="0"/>
                </a:srgbClr>
              </a:solidFill>
              <a:prstDash val="solid"/>
              <a:round/>
              <a:headEnd type="none" w="med" len="med"/>
              <a:tailEnd type="none" w="med" len="med"/>
            </a:ln>
          </a:right>
          <a:top>
            <a:ln w="9525" cap="flat" cmpd="sng">
              <a:solidFill>
                <a:srgbClr val="000000">
                  <a:alpha val="0"/>
                </a:srgbClr>
              </a:solidFill>
              <a:prstDash val="solid"/>
              <a:round/>
              <a:headEnd type="none" w="med" len="med"/>
              <a:tailEnd type="none" w="med" len="med"/>
            </a:ln>
          </a:top>
          <a:bottom>
            <a:ln w="9525" cap="flat" cmpd="sng">
              <a:solidFill>
                <a:srgbClr val="000000">
                  <a:alpha val="0"/>
                </a:srgbClr>
              </a:solidFill>
              <a:prstDash val="solid"/>
              <a:round/>
              <a:headEnd type="none" w="med" len="med"/>
              <a:tailEnd type="none" w="med" len="med"/>
            </a:ln>
          </a:bottom>
          <a:insideH>
            <a:ln w="9525" cap="flat" cmpd="sng">
              <a:solidFill>
                <a:srgbClr val="000000">
                  <a:alpha val="0"/>
                </a:srgbClr>
              </a:solidFill>
              <a:prstDash val="solid"/>
              <a:round/>
              <a:headEnd type="none" w="med" len="med"/>
              <a:tailEnd type="none" w="med" len="med"/>
            </a:ln>
          </a:insideH>
          <a:insideV>
            <a:ln w="9525" cap="flat" cmpd="sng">
              <a:solidFill>
                <a:srgbClr val="000000">
                  <a:alpha val="0"/>
                </a:srgbClr>
              </a:solidFill>
              <a:prstDash val="solid"/>
              <a:round/>
              <a:headEnd type="none" w="med" len="med"/>
              <a:tailEnd type="none" w="med" len="med"/>
            </a:ln>
          </a:insideV>
        </a:tcBdr>
        <a:fill>
          <a:solidFill>
            <a:schemeClr val="accent1"/>
          </a:solidFill>
        </a:fill>
      </a:tcStyle>
    </a:wholeTbl>
    <a:band1H>
      <a:tcStyle>
        <a:tcBdr/>
        <a:fill>
          <a:solidFill>
            <a:srgbClr val="3E6695"/>
          </a:solidFill>
        </a:fill>
      </a:tcStyle>
    </a:band1H>
    <a:band1V>
      <a:tcStyle>
        <a:tcBdr/>
        <a:fill>
          <a:solidFill>
            <a:srgbClr val="3E6695"/>
          </a:solidFill>
        </a:fill>
      </a:tcStyle>
    </a:band1V>
    <a:lastCol>
      <a:tcTxStyle b="on" i="off"/>
      <a:tcStyle>
        <a:tcBdr>
          <a:left>
            <a:ln w="25400" cap="flat" cmpd="sng">
              <a:solidFill>
                <a:schemeClr val="lt1"/>
              </a:solidFill>
              <a:prstDash val="solid"/>
              <a:round/>
              <a:headEnd type="none" w="med" len="med"/>
              <a:tailEnd type="none" w="med" len="med"/>
            </a:ln>
          </a:left>
        </a:tcBdr>
        <a:fill>
          <a:solidFill>
            <a:srgbClr val="3E6695"/>
          </a:solidFill>
        </a:fill>
      </a:tcStyle>
    </a:lastCol>
    <a:firstCol>
      <a:tcTxStyle b="on" i="off"/>
      <a:tcStyle>
        <a:tcBdr>
          <a:right>
            <a:ln w="25400" cap="flat" cmpd="sng">
              <a:solidFill>
                <a:schemeClr val="lt1"/>
              </a:solidFill>
              <a:prstDash val="solid"/>
              <a:round/>
              <a:headEnd type="none" w="med" len="med"/>
              <a:tailEnd type="none" w="med" len="med"/>
            </a:ln>
          </a:right>
        </a:tcBdr>
        <a:fill>
          <a:solidFill>
            <a:srgbClr val="3E6695"/>
          </a:solidFill>
        </a:fill>
      </a:tcStyle>
    </a:firstCol>
    <a:lastRow>
      <a:tcTxStyle b="on" i="off"/>
      <a:tcStyle>
        <a:tcBdr>
          <a:top>
            <a:ln w="25400" cap="flat" cmpd="sng">
              <a:solidFill>
                <a:schemeClr val="lt1"/>
              </a:solidFill>
              <a:prstDash val="solid"/>
              <a:round/>
              <a:headEnd type="none" w="med" len="med"/>
              <a:tailEnd type="none" w="med" len="med"/>
            </a:ln>
          </a:top>
        </a:tcBdr>
        <a:fill>
          <a:solidFill>
            <a:srgbClr val="34557C"/>
          </a:solidFill>
        </a:fill>
      </a:tcStyle>
    </a:lastRow>
    <a:seCell>
      <a:tcStyle>
        <a:tcBdr>
          <a:left>
            <a:ln w="9525" cap="flat" cmpd="sng">
              <a:solidFill>
                <a:srgbClr val="000000">
                  <a:alpha val="0"/>
                </a:srgbClr>
              </a:solidFill>
              <a:prstDash val="solid"/>
              <a:round/>
              <a:headEnd type="none" w="med" len="med"/>
              <a:tailEnd type="none" w="med" len="med"/>
            </a:ln>
          </a:left>
        </a:tcBdr>
      </a:tcStyle>
    </a:seCell>
    <a:swCell>
      <a:tcStyle>
        <a:tcBdr>
          <a:right>
            <a:ln w="9525" cap="flat" cmpd="sng">
              <a:solidFill>
                <a:srgbClr val="000000">
                  <a:alpha val="0"/>
                </a:srgbClr>
              </a:solidFill>
              <a:prstDash val="solid"/>
              <a:round/>
              <a:headEnd type="none" w="med" len="med"/>
              <a:tailEnd type="none" w="med" len="med"/>
            </a:ln>
          </a:right>
        </a:tcBdr>
      </a:tcStyle>
    </a:swCell>
    <a:firstRow>
      <a:tcTxStyle b="on" i="off"/>
      <a:tcStyle>
        <a:tcBdr>
          <a:bottom>
            <a:ln w="25400" cap="flat" cmpd="sng">
              <a:solidFill>
                <a:schemeClr val="lt1"/>
              </a:solidFill>
              <a:prstDash val="solid"/>
              <a:round/>
              <a:headEnd type="none" w="med" len="med"/>
              <a:tailEnd type="none" w="med" len="med"/>
            </a:ln>
          </a:bottom>
        </a:tcBdr>
        <a:fill>
          <a:solidFill>
            <a:schemeClr val="dk1"/>
          </a:solidFill>
        </a:fill>
      </a:tcStyle>
    </a:firstRow>
    <a:neCell>
      <a:tcStyle>
        <a:tcBdr>
          <a:left>
            <a:ln w="9525" cap="flat" cmpd="sng">
              <a:solidFill>
                <a:srgbClr val="000000">
                  <a:alpha val="0"/>
                </a:srgbClr>
              </a:solidFill>
              <a:prstDash val="solid"/>
              <a:round/>
              <a:headEnd type="none" w="med" len="med"/>
              <a:tailEnd type="none" w="med" len="med"/>
            </a:ln>
          </a:left>
        </a:tcBdr>
      </a:tcStyle>
    </a:neCell>
    <a:nwCell>
      <a:tcStyle>
        <a:tcBdr>
          <a:right>
            <a:ln w="9525" cap="flat" cmpd="sng">
              <a:solidFill>
                <a:srgbClr val="000000">
                  <a:alpha val="0"/>
                </a:srgbClr>
              </a:solidFill>
              <a:prstDash val="solid"/>
              <a:round/>
              <a:headEnd type="none" w="med" len="med"/>
              <a:tailEnd type="none" w="med" len="med"/>
            </a:ln>
          </a:right>
        </a:tcBdr>
      </a:tcStyle>
    </a:nwCell>
  </a:tblStyle>
  <a:tblStyle styleId="{E9025F32-B5CC-46D4-9E15-667536FD7889}" styleName="Table_4">
    <a:wholeTbl>
      <a:tcTxStyle b="off" i="off">
        <a:font>
          <a:latin typeface="Calibri"/>
          <a:ea typeface="Calibri"/>
          <a:cs typeface="Calibri"/>
        </a:font>
        <a:schemeClr val="lt1"/>
      </a:tcTxStyle>
      <a:tcStyle>
        <a:tcBdr>
          <a:left>
            <a:ln w="9525" cap="flat" cmpd="sng">
              <a:solidFill>
                <a:srgbClr val="000000">
                  <a:alpha val="0"/>
                </a:srgbClr>
              </a:solidFill>
              <a:prstDash val="solid"/>
              <a:round/>
              <a:headEnd type="none" w="med" len="med"/>
              <a:tailEnd type="none" w="med" len="med"/>
            </a:ln>
          </a:left>
          <a:right>
            <a:ln w="9525" cap="flat" cmpd="sng">
              <a:solidFill>
                <a:srgbClr val="000000">
                  <a:alpha val="0"/>
                </a:srgbClr>
              </a:solidFill>
              <a:prstDash val="solid"/>
              <a:round/>
              <a:headEnd type="none" w="med" len="med"/>
              <a:tailEnd type="none" w="med" len="med"/>
            </a:ln>
          </a:right>
          <a:top>
            <a:ln w="9525" cap="flat" cmpd="sng">
              <a:solidFill>
                <a:srgbClr val="000000">
                  <a:alpha val="0"/>
                </a:srgbClr>
              </a:solidFill>
              <a:prstDash val="solid"/>
              <a:round/>
              <a:headEnd type="none" w="med" len="med"/>
              <a:tailEnd type="none" w="med" len="med"/>
            </a:ln>
          </a:top>
          <a:bottom>
            <a:ln w="9525" cap="flat" cmpd="sng">
              <a:solidFill>
                <a:srgbClr val="000000">
                  <a:alpha val="0"/>
                </a:srgbClr>
              </a:solidFill>
              <a:prstDash val="solid"/>
              <a:round/>
              <a:headEnd type="none" w="med" len="med"/>
              <a:tailEnd type="none" w="med" len="med"/>
            </a:ln>
          </a:bottom>
          <a:insideH>
            <a:ln w="9525" cap="flat" cmpd="sng">
              <a:solidFill>
                <a:srgbClr val="000000">
                  <a:alpha val="0"/>
                </a:srgbClr>
              </a:solidFill>
              <a:prstDash val="solid"/>
              <a:round/>
              <a:headEnd type="none" w="med" len="med"/>
              <a:tailEnd type="none" w="med" len="med"/>
            </a:ln>
          </a:insideH>
          <a:insideV>
            <a:ln w="9525" cap="flat" cmpd="sng">
              <a:solidFill>
                <a:srgbClr val="000000">
                  <a:alpha val="0"/>
                </a:srgbClr>
              </a:solidFill>
              <a:prstDash val="solid"/>
              <a:round/>
              <a:headEnd type="none" w="med" len="med"/>
              <a:tailEnd type="none" w="med" len="med"/>
            </a:ln>
          </a:insideV>
        </a:tcBdr>
        <a:fill>
          <a:solidFill>
            <a:schemeClr val="accent4"/>
          </a:solidFill>
        </a:fill>
      </a:tcStyle>
    </a:wholeTbl>
    <a:band1H>
      <a:tcStyle>
        <a:tcBdr/>
        <a:fill>
          <a:solidFill>
            <a:srgbClr val="654F80"/>
          </a:solidFill>
        </a:fill>
      </a:tcStyle>
    </a:band1H>
    <a:band1V>
      <a:tcStyle>
        <a:tcBdr/>
        <a:fill>
          <a:solidFill>
            <a:srgbClr val="654F80"/>
          </a:solidFill>
        </a:fill>
      </a:tcStyle>
    </a:band1V>
    <a:lastCol>
      <a:tcTxStyle b="on" i="off"/>
      <a:tcStyle>
        <a:tcBdr>
          <a:left>
            <a:ln w="25400" cap="flat" cmpd="sng">
              <a:solidFill>
                <a:schemeClr val="lt1"/>
              </a:solidFill>
              <a:prstDash val="solid"/>
              <a:round/>
              <a:headEnd type="none" w="med" len="med"/>
              <a:tailEnd type="none" w="med" len="med"/>
            </a:ln>
          </a:left>
        </a:tcBdr>
        <a:fill>
          <a:solidFill>
            <a:srgbClr val="654F80"/>
          </a:solidFill>
        </a:fill>
      </a:tcStyle>
    </a:lastCol>
    <a:firstCol>
      <a:tcTxStyle b="on" i="off"/>
      <a:tcStyle>
        <a:tcBdr>
          <a:right>
            <a:ln w="25400" cap="flat" cmpd="sng">
              <a:solidFill>
                <a:schemeClr val="lt1"/>
              </a:solidFill>
              <a:prstDash val="solid"/>
              <a:round/>
              <a:headEnd type="none" w="med" len="med"/>
              <a:tailEnd type="none" w="med" len="med"/>
            </a:ln>
          </a:right>
        </a:tcBdr>
        <a:fill>
          <a:solidFill>
            <a:srgbClr val="654F80"/>
          </a:solidFill>
        </a:fill>
      </a:tcStyle>
    </a:firstCol>
    <a:lastRow>
      <a:tcTxStyle b="on" i="off"/>
      <a:tcStyle>
        <a:tcBdr>
          <a:top>
            <a:ln w="25400" cap="flat" cmpd="sng">
              <a:solidFill>
                <a:schemeClr val="lt1"/>
              </a:solidFill>
              <a:prstDash val="solid"/>
              <a:round/>
              <a:headEnd type="none" w="med" len="med"/>
              <a:tailEnd type="none" w="med" len="med"/>
            </a:ln>
          </a:top>
        </a:tcBdr>
        <a:fill>
          <a:solidFill>
            <a:srgbClr val="54416A"/>
          </a:solidFill>
        </a:fill>
      </a:tcStyle>
    </a:lastRow>
    <a:seCell>
      <a:tcStyle>
        <a:tcBdr>
          <a:left>
            <a:ln w="9525" cap="flat" cmpd="sng">
              <a:solidFill>
                <a:srgbClr val="000000">
                  <a:alpha val="0"/>
                </a:srgbClr>
              </a:solidFill>
              <a:prstDash val="solid"/>
              <a:round/>
              <a:headEnd type="none" w="med" len="med"/>
              <a:tailEnd type="none" w="med" len="med"/>
            </a:ln>
          </a:left>
        </a:tcBdr>
      </a:tcStyle>
    </a:seCell>
    <a:swCell>
      <a:tcStyle>
        <a:tcBdr>
          <a:right>
            <a:ln w="9525" cap="flat" cmpd="sng">
              <a:solidFill>
                <a:srgbClr val="000000">
                  <a:alpha val="0"/>
                </a:srgbClr>
              </a:solidFill>
              <a:prstDash val="solid"/>
              <a:round/>
              <a:headEnd type="none" w="med" len="med"/>
              <a:tailEnd type="none" w="med" len="med"/>
            </a:ln>
          </a:right>
        </a:tcBdr>
      </a:tcStyle>
    </a:swCell>
    <a:firstRow>
      <a:tcTxStyle b="on" i="off"/>
      <a:tcStyle>
        <a:tcBdr>
          <a:bottom>
            <a:ln w="25400" cap="flat" cmpd="sng">
              <a:solidFill>
                <a:schemeClr val="lt1"/>
              </a:solidFill>
              <a:prstDash val="solid"/>
              <a:round/>
              <a:headEnd type="none" w="med" len="med"/>
              <a:tailEnd type="none" w="med" len="med"/>
            </a:ln>
          </a:bottom>
        </a:tcBdr>
        <a:fill>
          <a:solidFill>
            <a:schemeClr val="dk1"/>
          </a:solidFill>
        </a:fill>
      </a:tcStyle>
    </a:firstRow>
    <a:neCell>
      <a:tcStyle>
        <a:tcBdr>
          <a:left>
            <a:ln w="9525" cap="flat" cmpd="sng">
              <a:solidFill>
                <a:srgbClr val="000000">
                  <a:alpha val="0"/>
                </a:srgbClr>
              </a:solidFill>
              <a:prstDash val="solid"/>
              <a:round/>
              <a:headEnd type="none" w="med" len="med"/>
              <a:tailEnd type="none" w="med" len="med"/>
            </a:ln>
          </a:left>
        </a:tcBdr>
      </a:tcStyle>
    </a:neCell>
    <a:nwCell>
      <a:tcStyle>
        <a:tcBdr>
          <a:right>
            <a:ln w="9525" cap="flat" cmpd="sng">
              <a:solidFill>
                <a:srgbClr val="000000">
                  <a:alpha val="0"/>
                </a:srgbClr>
              </a:solidFill>
              <a:prstDash val="solid"/>
              <a:round/>
              <a:headEnd type="none" w="med" len="med"/>
              <a:tailEnd type="none" w="med" len="med"/>
            </a:ln>
          </a:right>
        </a:tcBdr>
      </a:tcStyle>
    </a:nwCell>
  </a:tblStyle>
  <a:tblStyle styleId="{72BB4D78-9758-4540-BC5D-16B79C2070B5}" styleName="Table_5">
    <a:wholeTbl>
      <a:tcTxStyle b="off" i="off">
        <a:font>
          <a:latin typeface="Calibri"/>
          <a:ea typeface="Calibri"/>
          <a:cs typeface="Calibri"/>
        </a:font>
        <a:schemeClr val="lt1"/>
      </a:tcTxStyle>
      <a:tcStyle>
        <a:tcBdr>
          <a:left>
            <a:ln w="9525" cap="flat" cmpd="sng">
              <a:solidFill>
                <a:srgbClr val="000000">
                  <a:alpha val="0"/>
                </a:srgbClr>
              </a:solidFill>
              <a:prstDash val="solid"/>
              <a:round/>
              <a:headEnd type="none" w="med" len="med"/>
              <a:tailEnd type="none" w="med" len="med"/>
            </a:ln>
          </a:left>
          <a:right>
            <a:ln w="9525" cap="flat" cmpd="sng">
              <a:solidFill>
                <a:srgbClr val="000000">
                  <a:alpha val="0"/>
                </a:srgbClr>
              </a:solidFill>
              <a:prstDash val="solid"/>
              <a:round/>
              <a:headEnd type="none" w="med" len="med"/>
              <a:tailEnd type="none" w="med" len="med"/>
            </a:ln>
          </a:right>
          <a:top>
            <a:ln w="9525" cap="flat" cmpd="sng">
              <a:solidFill>
                <a:srgbClr val="000000">
                  <a:alpha val="0"/>
                </a:srgbClr>
              </a:solidFill>
              <a:prstDash val="solid"/>
              <a:round/>
              <a:headEnd type="none" w="med" len="med"/>
              <a:tailEnd type="none" w="med" len="med"/>
            </a:ln>
          </a:top>
          <a:bottom>
            <a:ln w="9525" cap="flat" cmpd="sng">
              <a:solidFill>
                <a:srgbClr val="000000">
                  <a:alpha val="0"/>
                </a:srgbClr>
              </a:solidFill>
              <a:prstDash val="solid"/>
              <a:round/>
              <a:headEnd type="none" w="med" len="med"/>
              <a:tailEnd type="none" w="med" len="med"/>
            </a:ln>
          </a:bottom>
          <a:insideH>
            <a:ln w="9525" cap="flat" cmpd="sng">
              <a:solidFill>
                <a:srgbClr val="000000">
                  <a:alpha val="0"/>
                </a:srgbClr>
              </a:solidFill>
              <a:prstDash val="solid"/>
              <a:round/>
              <a:headEnd type="none" w="med" len="med"/>
              <a:tailEnd type="none" w="med" len="med"/>
            </a:ln>
          </a:insideH>
          <a:insideV>
            <a:ln w="9525" cap="flat" cmpd="sng">
              <a:solidFill>
                <a:srgbClr val="000000">
                  <a:alpha val="0"/>
                </a:srgbClr>
              </a:solidFill>
              <a:prstDash val="solid"/>
              <a:round/>
              <a:headEnd type="none" w="med" len="med"/>
              <a:tailEnd type="none" w="med" len="med"/>
            </a:ln>
          </a:insideV>
        </a:tcBdr>
        <a:fill>
          <a:solidFill>
            <a:schemeClr val="accent3"/>
          </a:solidFill>
        </a:fill>
      </a:tcStyle>
    </a:wholeTbl>
    <a:band1H>
      <a:tcStyle>
        <a:tcBdr/>
        <a:fill>
          <a:solidFill>
            <a:srgbClr val="7A9446"/>
          </a:solidFill>
        </a:fill>
      </a:tcStyle>
    </a:band1H>
    <a:band1V>
      <a:tcStyle>
        <a:tcBdr/>
        <a:fill>
          <a:solidFill>
            <a:srgbClr val="7A9446"/>
          </a:solidFill>
        </a:fill>
      </a:tcStyle>
    </a:band1V>
    <a:lastCol>
      <a:tcTxStyle b="on" i="off"/>
      <a:tcStyle>
        <a:tcBdr>
          <a:left>
            <a:ln w="25400" cap="flat" cmpd="sng">
              <a:solidFill>
                <a:schemeClr val="lt1"/>
              </a:solidFill>
              <a:prstDash val="solid"/>
              <a:round/>
              <a:headEnd type="none" w="med" len="med"/>
              <a:tailEnd type="none" w="med" len="med"/>
            </a:ln>
          </a:left>
        </a:tcBdr>
        <a:fill>
          <a:solidFill>
            <a:srgbClr val="7A9446"/>
          </a:solidFill>
        </a:fill>
      </a:tcStyle>
    </a:lastCol>
    <a:firstCol>
      <a:tcTxStyle b="on" i="off"/>
      <a:tcStyle>
        <a:tcBdr>
          <a:right>
            <a:ln w="25400" cap="flat" cmpd="sng">
              <a:solidFill>
                <a:schemeClr val="lt1"/>
              </a:solidFill>
              <a:prstDash val="solid"/>
              <a:round/>
              <a:headEnd type="none" w="med" len="med"/>
              <a:tailEnd type="none" w="med" len="med"/>
            </a:ln>
          </a:right>
        </a:tcBdr>
        <a:fill>
          <a:solidFill>
            <a:srgbClr val="7A9446"/>
          </a:solidFill>
        </a:fill>
      </a:tcStyle>
    </a:firstCol>
    <a:lastRow>
      <a:tcTxStyle b="on" i="off"/>
      <a:tcStyle>
        <a:tcBdr>
          <a:top>
            <a:ln w="25400" cap="flat" cmpd="sng">
              <a:solidFill>
                <a:schemeClr val="lt1"/>
              </a:solidFill>
              <a:prstDash val="solid"/>
              <a:round/>
              <a:headEnd type="none" w="med" len="med"/>
              <a:tailEnd type="none" w="med" len="med"/>
            </a:ln>
          </a:top>
        </a:tcBdr>
        <a:fill>
          <a:solidFill>
            <a:srgbClr val="667B3A"/>
          </a:solidFill>
        </a:fill>
      </a:tcStyle>
    </a:lastRow>
    <a:seCell>
      <a:tcStyle>
        <a:tcBdr>
          <a:left>
            <a:ln w="9525" cap="flat" cmpd="sng">
              <a:solidFill>
                <a:srgbClr val="000000">
                  <a:alpha val="0"/>
                </a:srgbClr>
              </a:solidFill>
              <a:prstDash val="solid"/>
              <a:round/>
              <a:headEnd type="none" w="med" len="med"/>
              <a:tailEnd type="none" w="med" len="med"/>
            </a:ln>
          </a:left>
        </a:tcBdr>
      </a:tcStyle>
    </a:seCell>
    <a:swCell>
      <a:tcStyle>
        <a:tcBdr>
          <a:right>
            <a:ln w="9525" cap="flat" cmpd="sng">
              <a:solidFill>
                <a:srgbClr val="000000">
                  <a:alpha val="0"/>
                </a:srgbClr>
              </a:solidFill>
              <a:prstDash val="solid"/>
              <a:round/>
              <a:headEnd type="none" w="med" len="med"/>
              <a:tailEnd type="none" w="med" len="med"/>
            </a:ln>
          </a:right>
        </a:tcBdr>
      </a:tcStyle>
    </a:swCell>
    <a:firstRow>
      <a:tcTxStyle b="on" i="off"/>
      <a:tcStyle>
        <a:tcBdr>
          <a:bottom>
            <a:ln w="25400" cap="flat" cmpd="sng">
              <a:solidFill>
                <a:schemeClr val="lt1"/>
              </a:solidFill>
              <a:prstDash val="solid"/>
              <a:round/>
              <a:headEnd type="none" w="med" len="med"/>
              <a:tailEnd type="none" w="med" len="med"/>
            </a:ln>
          </a:bottom>
        </a:tcBdr>
        <a:fill>
          <a:solidFill>
            <a:schemeClr val="dk1"/>
          </a:solidFill>
        </a:fill>
      </a:tcStyle>
    </a:firstRow>
    <a:neCell>
      <a:tcStyle>
        <a:tcBdr>
          <a:left>
            <a:ln w="9525" cap="flat" cmpd="sng">
              <a:solidFill>
                <a:srgbClr val="000000">
                  <a:alpha val="0"/>
                </a:srgbClr>
              </a:solidFill>
              <a:prstDash val="solid"/>
              <a:round/>
              <a:headEnd type="none" w="med" len="med"/>
              <a:tailEnd type="none" w="med" len="med"/>
            </a:ln>
          </a:left>
        </a:tcBdr>
      </a:tcStyle>
    </a:neCell>
    <a:nwCell>
      <a:tcStyle>
        <a:tcBdr>
          <a:right>
            <a:ln w="9525" cap="flat" cmpd="sng">
              <a:solidFill>
                <a:srgbClr val="000000">
                  <a:alpha val="0"/>
                </a:srgbClr>
              </a:solidFill>
              <a:prstDash val="solid"/>
              <a:round/>
              <a:headEnd type="none" w="med" len="med"/>
              <a:tailEnd type="none" w="med" len="med"/>
            </a:ln>
          </a:right>
        </a:tcBdr>
      </a:tcStyle>
    </a:nwCell>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668"/>
    <p:restoredTop sz="80260"/>
  </p:normalViewPr>
  <p:slideViewPr>
    <p:cSldViewPr snapToGrid="0" snapToObjects="1">
      <p:cViewPr varScale="1">
        <p:scale>
          <a:sx n="165" d="100"/>
          <a:sy n="165" d="100"/>
        </p:scale>
        <p:origin x="1952" y="232"/>
      </p:cViewPr>
      <p:guideLst/>
    </p:cSldViewPr>
  </p:slideViewPr>
  <p:notesTextViewPr>
    <p:cViewPr>
      <p:scale>
        <a:sx n="1" d="1"/>
        <a:sy n="1" d="1"/>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slide" Target="slides/slide31.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slide" Target="slides/slide34.xml"/><Relationship Id="rId47" Type="http://schemas.openxmlformats.org/officeDocument/2006/relationships/theme" Target="theme/theme1.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8.xml"/><Relationship Id="rId29" Type="http://schemas.openxmlformats.org/officeDocument/2006/relationships/slide" Target="slides/slide2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presProps" Target="presProps.xml"/><Relationship Id="rId5" Type="http://schemas.openxmlformats.org/officeDocument/2006/relationships/slideMaster" Target="slideMasters/slideMaster5.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4" Type="http://schemas.openxmlformats.org/officeDocument/2006/relationships/commentAuthors" Target="commentAuthors.xml"/><Relationship Id="rId4" Type="http://schemas.openxmlformats.org/officeDocument/2006/relationships/slideMaster" Target="slideMasters/slideMaster4.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notesMaster" Target="notesMasters/notesMaster1.xml"/><Relationship Id="rId48" Type="http://schemas.openxmlformats.org/officeDocument/2006/relationships/tableStyles" Target="tableStyles.xml"/><Relationship Id="rId8" Type="http://schemas.openxmlformats.org/officeDocument/2006/relationships/slideMaster" Target="slideMasters/slideMaster8.xml"/><Relationship Id="rId3" Type="http://schemas.openxmlformats.org/officeDocument/2006/relationships/slideMaster" Target="slideMasters/slideMaster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viewProps" Target="viewProps.xml"/><Relationship Id="rId20" Type="http://schemas.openxmlformats.org/officeDocument/2006/relationships/slide" Target="slides/slide12.xml"/><Relationship Id="rId41" Type="http://schemas.openxmlformats.org/officeDocument/2006/relationships/slide" Target="slides/slide3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extLst>
      <p:ext uri="{BB962C8B-B14F-4D97-AF65-F5344CB8AC3E}">
        <p14:creationId xmlns:p14="http://schemas.microsoft.com/office/powerpoint/2010/main" val="349546640"/>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
        <p:cNvGrpSpPr/>
        <p:nvPr/>
      </p:nvGrpSpPr>
      <p:grpSpPr>
        <a:xfrm>
          <a:off x="0" y="0"/>
          <a:ext cx="0" cy="0"/>
          <a:chOff x="0" y="0"/>
          <a:chExt cx="0" cy="0"/>
        </a:xfrm>
      </p:grpSpPr>
      <p:sp>
        <p:nvSpPr>
          <p:cNvPr id="602" name="Shape 60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03" name="Shape 603"/>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Font typeface="Calibri"/>
              <a:buNone/>
            </a:pPr>
            <a:endParaRPr lang="en-US" dirty="0"/>
          </a:p>
        </p:txBody>
      </p:sp>
      <p:sp>
        <p:nvSpPr>
          <p:cNvPr id="604" name="Shape 604"/>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 sz="1200" b="0" i="0" u="none" strike="noStrike" cap="none">
                <a:solidFill>
                  <a:schemeClr val="dk1"/>
                </a:solidFill>
                <a:latin typeface="Calibri"/>
                <a:ea typeface="Calibri"/>
                <a:cs typeface="Calibri"/>
                <a:sym typeface="Calibri"/>
              </a:rPr>
              <a:t>1</a:t>
            </a:fld>
            <a:endParaRPr lang="en"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6150996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rtl="0"/>
            <a:r>
              <a:rPr lang="en-US" sz="1200" b="0" i="0" u="none" strike="noStrike" kern="1200" dirty="0">
                <a:solidFill>
                  <a:schemeClr val="accent2"/>
                </a:solidFill>
                <a:effectLst/>
                <a:latin typeface="Source Sans Pro"/>
                <a:ea typeface="+mn-ea"/>
                <a:cs typeface="Source Sans Pro"/>
              </a:rPr>
              <a:t>These two examples are the kinds of decisions that form the core of clinical care. I jokingly refer to the construct on screen as the “equation of medicine”. In any given situation, a clinician has to assess multiple such risk-equations, and if the risks are above a certain threshold (which is often left undefined) then take the appropriate actions. </a:t>
            </a:r>
            <a:endParaRPr lang="en-US" b="0" dirty="0">
              <a:effectLst/>
            </a:endParaRPr>
          </a:p>
          <a:p>
            <a:pPr rtl="0"/>
            <a:br>
              <a:rPr lang="en-US" b="0" dirty="0">
                <a:effectLst/>
              </a:rPr>
            </a:br>
            <a:r>
              <a:rPr lang="en-US" sz="1200" b="0" i="0" u="none" strike="noStrike" kern="1200" dirty="0">
                <a:solidFill>
                  <a:schemeClr val="accent2"/>
                </a:solidFill>
                <a:effectLst/>
                <a:latin typeface="Source Sans Pro"/>
                <a:ea typeface="+mn-ea"/>
                <a:cs typeface="Source Sans Pro"/>
              </a:rPr>
              <a:t>The way machine learning can help is by solving a risk stratification problem which aids the decision of whether to act (think Laura) or by solving a treatment recommendation problem which aids the decision of how to act (think Vera).</a:t>
            </a:r>
            <a:endParaRPr lang="en-US" b="0" dirty="0">
              <a:effectLst/>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A37CD7D-5083-4743-9C01-168E601854CA}"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3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781084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Science: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Classify = </a:t>
            </a:r>
            <a:r>
              <a:rPr lang="en-US" sz="1100" dirty="0">
                <a:solidFill>
                  <a:schemeClr val="bg1">
                    <a:lumMod val="50000"/>
                  </a:schemeClr>
                </a:solidFill>
              </a:rPr>
              <a:t>Finding subtypes of heart failure with preserved ejection fraction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Predict = </a:t>
            </a:r>
            <a:r>
              <a:rPr lang="en-US" sz="1100" dirty="0">
                <a:solidFill>
                  <a:schemeClr val="bg1">
                    <a:lumMod val="50000"/>
                  </a:schemeClr>
                </a:solidFill>
              </a:rPr>
              <a:t>Increased Monocyte Count is marker for bad prognosis in fibrotic diseases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dirty="0">
              <a:solidFill>
                <a:schemeClr val="bg1">
                  <a:lumMod val="50000"/>
                </a:schemeClr>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solidFill>
                  <a:schemeClr val="bg1">
                    <a:lumMod val="50000"/>
                  </a:schemeClr>
                </a:solidFill>
              </a:rPr>
              <a:t>Delivery: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solidFill>
                  <a:schemeClr val="bg1">
                    <a:lumMod val="50000"/>
                  </a:schemeClr>
                </a:solidFill>
              </a:rPr>
              <a:t>Classify = Who is burnt out?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solidFill>
                  <a:schemeClr val="bg1">
                    <a:lumMod val="50000"/>
                  </a:schemeClr>
                </a:solidFill>
              </a:rPr>
              <a:t>Predict = Who will be a no show?</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solidFill>
                  <a:schemeClr val="bg1">
                    <a:lumMod val="50000"/>
                  </a:schemeClr>
                </a:solidFill>
              </a:rPr>
              <a:t>Recommend = Request four back up nurses on Wed, for the Ortho OR.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dirty="0">
              <a:solidFill>
                <a:schemeClr val="bg1">
                  <a:lumMod val="50000"/>
                </a:schemeClr>
              </a:solidFill>
            </a:endParaRPr>
          </a:p>
          <a:p>
            <a:pPr rtl="0"/>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F5CBA06-0FDD-4DF3-9799-337BD93423B3}"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3186108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Mention “digital biomarkers” (e.g. typing speed as a proxy for </a:t>
            </a:r>
            <a:r>
              <a:rPr lang="en-US" dirty="0" err="1"/>
              <a:t>alzheimers</a:t>
            </a:r>
            <a:r>
              <a:rPr lang="en-US" dirty="0"/>
              <a:t>)</a:t>
            </a:r>
          </a:p>
          <a:p>
            <a:r>
              <a:rPr lang="en-US" dirty="0"/>
              <a:t>Annotate the slide with lectures (12, 13, 14 </a:t>
            </a:r>
            <a:r>
              <a:rPr lang="en-US" dirty="0">
                <a:sym typeface="Wingdings" pitchFamily="2" charset="2"/>
              </a:rPr>
              <a:t> choice of how to act and 15, 16, 17  choice of whether to act)</a:t>
            </a:r>
          </a:p>
          <a:p>
            <a:r>
              <a:rPr lang="en-US" dirty="0">
                <a:sym typeface="Wingdings" pitchFamily="2" charset="2"/>
              </a:rPr>
              <a:t>Last week to “catch up” … the class accelerates in terms of concepts/ideas per lecture by at least 5X.</a:t>
            </a:r>
          </a:p>
          <a:p>
            <a:r>
              <a:rPr lang="en-US" dirty="0">
                <a:sym typeface="Wingdings" pitchFamily="2" charset="2"/>
              </a:rPr>
              <a:t>Phase shift in terms of giving information to “</a:t>
            </a:r>
            <a:r>
              <a:rPr lang="en-US">
                <a:sym typeface="Wingdings" pitchFamily="2" charset="2"/>
              </a:rPr>
              <a:t>making sense”</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A37CD7D-5083-4743-9C01-168E601854CA}"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3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2548960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290397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Associative</a:t>
            </a:r>
            <a:r>
              <a:rPr lang="en-US" baseline="0" dirty="0"/>
              <a:t> analysis methods (aka measures of association) enable comparison between groups to determine if the observed incidence or prevalence of an event is statistically significant, that is significantly different from what would be expected by chance if the event was not at all associated with the factors you’re investigating.</a:t>
            </a:r>
          </a:p>
          <a:p>
            <a:endParaRPr lang="en-US" baseline="0" dirty="0"/>
          </a:p>
          <a:p>
            <a:r>
              <a:rPr lang="en-US" baseline="0" dirty="0"/>
              <a:t>Attribute </a:t>
            </a:r>
            <a:r>
              <a:rPr lang="en-US" baseline="0" dirty="0" err="1"/>
              <a:t>MedStats</a:t>
            </a:r>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AAFAFEE6-6BAE-0B42-B315-9EC6136B378E}" type="slidenum">
              <a:rPr lang="en-US" smtClean="0"/>
              <a:t>18</a:t>
            </a:fld>
            <a:endParaRPr lang="en-US"/>
          </a:p>
        </p:txBody>
      </p:sp>
    </p:spTree>
    <p:extLst>
      <p:ext uri="{BB962C8B-B14F-4D97-AF65-F5344CB8AC3E}">
        <p14:creationId xmlns:p14="http://schemas.microsoft.com/office/powerpoint/2010/main" val="15000698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If y is a continuous measurement, the task is called </a:t>
            </a:r>
            <a:r>
              <a:rPr lang="en-US" i="1" dirty="0"/>
              <a:t>regression</a:t>
            </a:r>
          </a:p>
          <a:p>
            <a:r>
              <a:rPr lang="en-US" dirty="0"/>
              <a:t>If y is a category or class label, the task is called </a:t>
            </a:r>
            <a:r>
              <a:rPr lang="en-US" i="1" dirty="0"/>
              <a:t>classification</a:t>
            </a:r>
            <a:endParaRPr lang="en-US" dirty="0"/>
          </a:p>
        </p:txBody>
      </p:sp>
    </p:spTree>
    <p:extLst>
      <p:ext uri="{BB962C8B-B14F-4D97-AF65-F5344CB8AC3E}">
        <p14:creationId xmlns:p14="http://schemas.microsoft.com/office/powerpoint/2010/main" val="19483674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171450" indent="-171450">
              <a:buFont typeface="Arial" charset="0"/>
              <a:buChar char="•"/>
            </a:pPr>
            <a:r>
              <a:rPr lang="en-US" baseline="0" dirty="0"/>
              <a:t>Now doing this for Oncology</a:t>
            </a:r>
          </a:p>
        </p:txBody>
      </p:sp>
      <p:sp>
        <p:nvSpPr>
          <p:cNvPr id="4" name="Slide Number Placeholder 3"/>
          <p:cNvSpPr>
            <a:spLocks noGrp="1"/>
          </p:cNvSpPr>
          <p:nvPr>
            <p:ph type="sldNum" sz="quarter" idx="10"/>
          </p:nvPr>
        </p:nvSpPr>
        <p:spPr/>
        <p:txBody>
          <a:bodyPr/>
          <a:lstStyle/>
          <a:p>
            <a:fld id="{7F5CBA06-0FDD-4DF3-9799-337BD93423B3}" type="slidenum">
              <a:rPr lang="en-US" smtClean="0"/>
              <a:pPr/>
              <a:t>21</a:t>
            </a:fld>
            <a:endParaRPr lang="en-US"/>
          </a:p>
        </p:txBody>
      </p:sp>
    </p:spTree>
    <p:extLst>
      <p:ext uri="{BB962C8B-B14F-4D97-AF65-F5344CB8AC3E}">
        <p14:creationId xmlns:p14="http://schemas.microsoft.com/office/powerpoint/2010/main" val="12128015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https://</a:t>
            </a:r>
            <a:r>
              <a:rPr lang="en-US" dirty="0" err="1"/>
              <a:t>jamanetwork-com.laneproxy.stanford.edu</a:t>
            </a:r>
            <a:r>
              <a:rPr lang="en-US" dirty="0"/>
              <a:t>/journals/</a:t>
            </a:r>
            <a:r>
              <a:rPr lang="en-US" dirty="0" err="1"/>
              <a:t>jamanetworkopen</a:t>
            </a:r>
            <a:r>
              <a:rPr lang="en-US" dirty="0"/>
              <a:t>/</a:t>
            </a:r>
            <a:r>
              <a:rPr lang="en-US" dirty="0" err="1"/>
              <a:t>fullarticle</a:t>
            </a:r>
            <a:r>
              <a:rPr lang="en-US" dirty="0"/>
              <a:t>/2698083?resultClick=1</a:t>
            </a:r>
          </a:p>
        </p:txBody>
      </p:sp>
    </p:spTree>
    <p:extLst>
      <p:ext uri="{BB962C8B-B14F-4D97-AF65-F5344CB8AC3E}">
        <p14:creationId xmlns:p14="http://schemas.microsoft.com/office/powerpoint/2010/main" val="27432233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457200" indent="-339725"/>
            <a:r>
              <a:rPr lang="en-US" b="1" dirty="0"/>
              <a:t>Risk</a:t>
            </a:r>
            <a:r>
              <a:rPr lang="en-US" dirty="0"/>
              <a:t>: the rate of experiencing the outcome</a:t>
            </a:r>
          </a:p>
          <a:p>
            <a:pPr marL="457200" indent="-339725"/>
            <a:r>
              <a:rPr lang="en-US" b="1" dirty="0"/>
              <a:t>Odds</a:t>
            </a:r>
            <a:r>
              <a:rPr lang="en-US" dirty="0"/>
              <a:t>: the chance of experiencing the outcome relative to not experiencing the outcome</a:t>
            </a:r>
          </a:p>
          <a:p>
            <a:pPr marL="457200" indent="-339725"/>
            <a:r>
              <a:rPr lang="en-US" b="1" dirty="0"/>
              <a:t>Relative risk </a:t>
            </a:r>
            <a:r>
              <a:rPr lang="en-US" dirty="0"/>
              <a:t>(RR): a measure of the </a:t>
            </a:r>
            <a:r>
              <a:rPr lang="en-US" b="1" dirty="0"/>
              <a:t>risk </a:t>
            </a:r>
            <a:r>
              <a:rPr lang="en-US" dirty="0"/>
              <a:t>of an outcome in a group compared to another group</a:t>
            </a:r>
          </a:p>
          <a:p>
            <a:pPr marL="457200" indent="-339725"/>
            <a:r>
              <a:rPr lang="en-US" b="1" dirty="0"/>
              <a:t>Odds ratio </a:t>
            </a:r>
            <a:r>
              <a:rPr lang="en-US" dirty="0"/>
              <a:t>(OR): a measure of the </a:t>
            </a:r>
            <a:r>
              <a:rPr lang="en-US" b="1" dirty="0"/>
              <a:t>odds</a:t>
            </a:r>
            <a:r>
              <a:rPr lang="en-US" dirty="0"/>
              <a:t> of the outcome in a group compared to a control group</a:t>
            </a:r>
          </a:p>
          <a:p>
            <a:pPr marL="457200" indent="-339725"/>
            <a:endParaRPr lang="en-US" dirty="0"/>
          </a:p>
          <a:p>
            <a:r>
              <a:rPr lang="en-US" dirty="0"/>
              <a:t>Relative risk and odds ratio diverge when the outcome is common</a:t>
            </a:r>
          </a:p>
          <a:p>
            <a:endParaRPr lang="en-US" dirty="0"/>
          </a:p>
          <a:p>
            <a:r>
              <a:rPr lang="en-US" dirty="0"/>
              <a:t>Why is the odds ratio used more often?</a:t>
            </a:r>
          </a:p>
          <a:p>
            <a:pPr marL="228600" indent="-228600">
              <a:buFont typeface="+mj-lt"/>
              <a:buAutoNum type="arabicPeriod"/>
            </a:pPr>
            <a:r>
              <a:rPr lang="en-US" dirty="0"/>
              <a:t>Can be calculated from case-control study data, where it is not possible to calculate risk ratio because prevalence of outcome in the sample is unknown (defined by the study inclusion criteria)</a:t>
            </a:r>
          </a:p>
          <a:p>
            <a:pPr marL="228600" indent="-228600">
              <a:buFont typeface="+mj-lt"/>
              <a:buAutoNum type="arabicPeriod"/>
            </a:pPr>
            <a:r>
              <a:rPr lang="en-US" dirty="0"/>
              <a:t>Output of logistic regression (more on this later). If you do a logistic regression to measure the effect of multiple variables on a binary outcome, you get the odds ratio “for free”</a:t>
            </a:r>
          </a:p>
          <a:p>
            <a:pPr marL="228600" indent="-228600">
              <a:buFont typeface="+mj-lt"/>
              <a:buAutoNum type="arabicPeriod"/>
            </a:pPr>
            <a:r>
              <a:rPr lang="en-US" dirty="0"/>
              <a:t>And, you get a big looking number!</a:t>
            </a:r>
          </a:p>
          <a:p>
            <a:endParaRPr lang="en-US" dirty="0"/>
          </a:p>
        </p:txBody>
      </p:sp>
    </p:spTree>
    <p:extLst>
      <p:ext uri="{BB962C8B-B14F-4D97-AF65-F5344CB8AC3E}">
        <p14:creationId xmlns:p14="http://schemas.microsoft.com/office/powerpoint/2010/main" val="10335066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Based on the findings from mini-sentinel,</a:t>
            </a:r>
            <a:r>
              <a:rPr lang="en-US" baseline="0" dirty="0"/>
              <a:t> OMOP efforts;</a:t>
            </a:r>
          </a:p>
          <a:p>
            <a:r>
              <a:rPr lang="en-US" baseline="0" dirty="0"/>
              <a:t>Bottom line was that choice of C, D cell matters more than choice of methods.</a:t>
            </a:r>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pPr>
              <a:defRPr/>
            </a:pPr>
            <a:fld id="{F5DB4434-0BCC-4BC6-8E8B-9012B1B22F2D}" type="slidenum">
              <a:rPr lang="en-US" smtClean="0">
                <a:solidFill>
                  <a:prstClr val="black"/>
                </a:solidFill>
              </a:rPr>
              <a:pPr>
                <a:defRPr/>
              </a:pPr>
              <a:t>25</a:t>
            </a:fld>
            <a:endParaRPr lang="en-US">
              <a:solidFill>
                <a:prstClr val="black"/>
              </a:solidFill>
            </a:endParaRPr>
          </a:p>
        </p:txBody>
      </p:sp>
    </p:spTree>
    <p:extLst>
      <p:ext uri="{BB962C8B-B14F-4D97-AF65-F5344CB8AC3E}">
        <p14:creationId xmlns:p14="http://schemas.microsoft.com/office/powerpoint/2010/main" val="20530314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14815167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723388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4143587" y="9119474"/>
            <a:ext cx="3169920" cy="480060"/>
          </a:xfrm>
          <a:prstGeom prst="rect">
            <a:avLst/>
          </a:prstGeom>
        </p:spPr>
        <p:txBody>
          <a:bodyPr/>
          <a:lstStyle/>
          <a:p>
            <a:fld id="{4ED10843-2054-D44B-9F86-9547BF9F71B3}" type="slidenum">
              <a:rPr lang="en-US" smtClean="0"/>
              <a:pPr/>
              <a:t>28</a:t>
            </a:fld>
            <a:endParaRPr lang="en-US"/>
          </a:p>
        </p:txBody>
      </p:sp>
    </p:spTree>
    <p:extLst>
      <p:ext uri="{BB962C8B-B14F-4D97-AF65-F5344CB8AC3E}">
        <p14:creationId xmlns:p14="http://schemas.microsoft.com/office/powerpoint/2010/main" val="70799482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a:t>Prev</a:t>
            </a:r>
            <a:r>
              <a:rPr lang="en-US" baseline="0" dirty="0"/>
              <a:t> efforts are at 0.68-0.73, and for only 2 or 3 wound types.</a:t>
            </a:r>
          </a:p>
          <a:p>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GBM =</a:t>
            </a:r>
            <a:r>
              <a:rPr lang="en-US" baseline="0" dirty="0"/>
              <a:t> 0.857</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KMLM = 0.803</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Lasso = 0.839</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RF = 0.847</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But amputations are very rare (~1% of wounds) so hard to get good PPV.</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GBM = 0.9032</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Lasso = 0.900</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RF = 0.9152</a:t>
            </a:r>
          </a:p>
          <a:p>
            <a:endParaRPr lang="en-US" dirty="0"/>
          </a:p>
        </p:txBody>
      </p:sp>
      <p:sp>
        <p:nvSpPr>
          <p:cNvPr id="4" name="Slide Number Placeholder 3"/>
          <p:cNvSpPr>
            <a:spLocks noGrp="1"/>
          </p:cNvSpPr>
          <p:nvPr>
            <p:ph type="sldNum" sz="quarter" idx="10"/>
          </p:nvPr>
        </p:nvSpPr>
        <p:spPr>
          <a:xfrm>
            <a:off x="4143587" y="9119474"/>
            <a:ext cx="3169920" cy="480060"/>
          </a:xfrm>
          <a:prstGeom prst="rect">
            <a:avLst/>
          </a:prstGeom>
        </p:spPr>
        <p:txBody>
          <a:bodyPr/>
          <a:lstStyle/>
          <a:p>
            <a:fld id="{4ED10843-2054-D44B-9F86-9547BF9F71B3}" type="slidenum">
              <a:rPr lang="en-US" smtClean="0"/>
              <a:pPr/>
              <a:t>29</a:t>
            </a:fld>
            <a:endParaRPr lang="en-US"/>
          </a:p>
        </p:txBody>
      </p:sp>
    </p:spTree>
    <p:extLst>
      <p:ext uri="{BB962C8B-B14F-4D97-AF65-F5344CB8AC3E}">
        <p14:creationId xmlns:p14="http://schemas.microsoft.com/office/powerpoint/2010/main" val="74159164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Precision is intricately tried to prevalence.</a:t>
            </a:r>
            <a:r>
              <a:rPr lang="en-US" baseline="0" dirty="0"/>
              <a:t> For things that are rare – e.g. you colleague being a terrorist – even a good model will still not tell if you if he or she is or is not a terrorist in reality.</a:t>
            </a:r>
            <a:endParaRPr lang="en-US" dirty="0"/>
          </a:p>
        </p:txBody>
      </p:sp>
    </p:spTree>
    <p:extLst>
      <p:ext uri="{BB962C8B-B14F-4D97-AF65-F5344CB8AC3E}">
        <p14:creationId xmlns:p14="http://schemas.microsoft.com/office/powerpoint/2010/main" val="14560739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Cover difference between prediction </a:t>
            </a:r>
            <a:r>
              <a:rPr lang="en-US"/>
              <a:t>and classification</a:t>
            </a:r>
            <a:endParaRPr lang="en-US" dirty="0"/>
          </a:p>
        </p:txBody>
      </p:sp>
      <p:sp>
        <p:nvSpPr>
          <p:cNvPr id="4" name="Slide Number Placeholder 3"/>
          <p:cNvSpPr>
            <a:spLocks noGrp="1"/>
          </p:cNvSpPr>
          <p:nvPr>
            <p:ph type="sldNum" sz="quarter" idx="10"/>
          </p:nvPr>
        </p:nvSpPr>
        <p:spPr/>
        <p:txBody>
          <a:bodyPr/>
          <a:lstStyle/>
          <a:p>
            <a:fld id="{7F5CBA06-0FDD-4DF3-9799-337BD93423B3}" type="slidenum">
              <a:rPr lang="en-US" smtClean="0"/>
              <a:t>32</a:t>
            </a:fld>
            <a:endParaRPr lang="en-US"/>
          </a:p>
        </p:txBody>
      </p:sp>
    </p:spTree>
    <p:extLst>
      <p:ext uri="{BB962C8B-B14F-4D97-AF65-F5344CB8AC3E}">
        <p14:creationId xmlns:p14="http://schemas.microsoft.com/office/powerpoint/2010/main" val="193049871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077983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912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How do you turn messy data into a dataset to analyze?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What is the impact of these methods on the answers we get to our clinical questions?</a:t>
            </a:r>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8301684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sz="1100" b="1" dirty="0">
                <a:latin typeface="Calibri" charset="0"/>
                <a:ea typeface="Calibri" charset="0"/>
                <a:cs typeface="Calibri" charset="0"/>
              </a:rPr>
              <a:t>Stuff to worry about:</a:t>
            </a:r>
          </a:p>
          <a:p>
            <a:pPr marL="342900" indent="-342900">
              <a:buFont typeface="Arial" charset="0"/>
              <a:buChar char="•"/>
            </a:pPr>
            <a:r>
              <a:rPr lang="en-US" sz="1100" dirty="0">
                <a:latin typeface="Calibri" charset="0"/>
                <a:ea typeface="Calibri" charset="0"/>
                <a:cs typeface="Calibri" charset="0"/>
              </a:rPr>
              <a:t>Repeated observations</a:t>
            </a:r>
          </a:p>
          <a:p>
            <a:pPr marL="342900" indent="-342900">
              <a:buFont typeface="Arial" charset="0"/>
              <a:buChar char="•"/>
            </a:pPr>
            <a:r>
              <a:rPr lang="en-US" sz="1100" dirty="0">
                <a:latin typeface="Calibri" charset="0"/>
                <a:ea typeface="Calibri" charset="0"/>
                <a:cs typeface="Calibri" charset="0"/>
              </a:rPr>
              <a:t>Irregular time intervals</a:t>
            </a:r>
          </a:p>
          <a:p>
            <a:pPr marL="342900" indent="-342900">
              <a:buFont typeface="Arial" charset="0"/>
              <a:buChar char="•"/>
            </a:pPr>
            <a:r>
              <a:rPr lang="en-US" sz="1100" dirty="0">
                <a:latin typeface="Calibri" charset="0"/>
                <a:ea typeface="Calibri" charset="0"/>
                <a:cs typeface="Calibri" charset="0"/>
              </a:rPr>
              <a:t>Large number of (sparse) features</a:t>
            </a:r>
          </a:p>
          <a:p>
            <a:pPr marL="342900" indent="-342900">
              <a:buFont typeface="Arial" charset="0"/>
              <a:buChar char="•"/>
            </a:pPr>
            <a:r>
              <a:rPr lang="en-US" sz="1100" dirty="0">
                <a:latin typeface="Calibri" charset="0"/>
                <a:ea typeface="Calibri" charset="0"/>
                <a:cs typeface="Calibri" charset="0"/>
              </a:rPr>
              <a:t>Choices of binning</a:t>
            </a:r>
          </a:p>
          <a:p>
            <a:pPr marL="342900" indent="-342900">
              <a:buFont typeface="Arial" charset="0"/>
              <a:buChar char="•"/>
            </a:pPr>
            <a:r>
              <a:rPr lang="en-US" sz="1100" dirty="0">
                <a:latin typeface="Calibri" charset="0"/>
                <a:ea typeface="Calibri" charset="0"/>
                <a:cs typeface="Calibri" charset="0"/>
              </a:rPr>
              <a:t>Choices of constructing features</a:t>
            </a:r>
          </a:p>
          <a:p>
            <a:endParaRPr lang="en-US" dirty="0"/>
          </a:p>
          <a:p>
            <a:r>
              <a:rPr lang="en-US" b="1" dirty="0"/>
              <a:t>The dimensions of electronic</a:t>
            </a:r>
            <a:r>
              <a:rPr lang="en-US" b="1" baseline="0" dirty="0"/>
              <a:t> phenotyping</a:t>
            </a:r>
            <a:r>
              <a:rPr lang="en-US" b="1" dirty="0"/>
              <a:t>: features, time, and definition complexity.</a:t>
            </a:r>
          </a:p>
          <a:p>
            <a:r>
              <a:rPr lang="en-US" dirty="0"/>
              <a:t>Think of: a feature dimension (i.e., what features are used to characterize a phenotype), a time dimension (does the representation support a time variant definition of the phenotype) and the definition complexity (how complex is the representation corresponding to a phenotype definition). </a:t>
            </a:r>
          </a:p>
          <a:p>
            <a:endParaRPr lang="en-US" dirty="0"/>
          </a:p>
          <a:p>
            <a:endParaRPr lang="en-US" dirty="0"/>
          </a:p>
        </p:txBody>
      </p:sp>
    </p:spTree>
    <p:extLst>
      <p:ext uri="{BB962C8B-B14F-4D97-AF65-F5344CB8AC3E}">
        <p14:creationId xmlns:p14="http://schemas.microsoft.com/office/powerpoint/2010/main" val="9264576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3773044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929499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a:solidFill>
                  <a:srgbClr val="1A1A1A"/>
                </a:solidFill>
                <a:effectLst/>
                <a:latin typeface="ff-scala-sans-pro"/>
              </a:rPr>
              <a:t>Ratio of National Health Expenditures to GDP, 1950 to 2019.</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666666"/>
                </a:solidFill>
                <a:effectLst/>
                <a:latin typeface="ff-quadraat-web-pro"/>
              </a:rPr>
              <a:t>Data are from the U.S. Social Security Administration 1976 Compendium of National Health Expenditures Data and the Federal Reserve Economic Data database at the Federal Reserve Bank of St. Louis. GDP denotes gross domestic product.</a:t>
            </a:r>
          </a:p>
          <a:p>
            <a:endParaRPr lang="en-US" dirty="0"/>
          </a:p>
        </p:txBody>
      </p:sp>
    </p:spTree>
    <p:extLst>
      <p:ext uri="{BB962C8B-B14F-4D97-AF65-F5344CB8AC3E}">
        <p14:creationId xmlns:p14="http://schemas.microsoft.com/office/powerpoint/2010/main" val="35058380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Rectangle 1"/>
          <p:cNvSpPr>
            <a:spLocks noGrp="1" noRot="1" noChangeAspect="1" noChangeArrowheads="1"/>
          </p:cNvSpPr>
          <p:nvPr>
            <p:ph type="sldImg"/>
          </p:nvPr>
        </p:nvSpPr>
        <p:spPr>
          <a:xfrm>
            <a:off x="1143000" y="685800"/>
            <a:ext cx="4572000" cy="3429000"/>
          </a:xfrm>
          <a:solidFill>
            <a:srgbClr val="FFFFFF"/>
          </a:solidFill>
          <a:ln/>
        </p:spPr>
      </p:sp>
      <p:sp>
        <p:nvSpPr>
          <p:cNvPr id="209923" name="Rectangle 2"/>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0" marR="0" lvl="0" indent="0" algn="l" defTabSz="914259" rtl="0" eaLnBrk="1" fontAlgn="auto" latinLnBrk="0" hangingPunct="1">
              <a:lnSpc>
                <a:spcPct val="100000"/>
              </a:lnSpc>
              <a:spcBef>
                <a:spcPts val="0"/>
              </a:spcBef>
              <a:spcAft>
                <a:spcPts val="0"/>
              </a:spcAft>
              <a:buClrTx/>
              <a:buSzTx/>
              <a:buFontTx/>
              <a:buNone/>
              <a:tabLst/>
              <a:defRPr/>
            </a:pPr>
            <a:r>
              <a:rPr lang="en-US" sz="2400" dirty="0"/>
              <a:t>Feature-set completeness = Function (number, density, utility and resolution)</a:t>
            </a:r>
          </a:p>
        </p:txBody>
      </p:sp>
    </p:spTree>
    <p:extLst>
      <p:ext uri="{BB962C8B-B14F-4D97-AF65-F5344CB8AC3E}">
        <p14:creationId xmlns:p14="http://schemas.microsoft.com/office/powerpoint/2010/main" val="25406108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7.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8.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69"/>
        <p:cNvGrpSpPr/>
        <p:nvPr/>
      </p:nvGrpSpPr>
      <p:grpSpPr>
        <a:xfrm>
          <a:off x="0" y="0"/>
          <a:ext cx="0" cy="0"/>
          <a:chOff x="0" y="0"/>
          <a:chExt cx="0" cy="0"/>
        </a:xfrm>
      </p:grpSpPr>
      <p:sp>
        <p:nvSpPr>
          <p:cNvPr id="70" name="Shape 70"/>
          <p:cNvSpPr txBox="1">
            <a:spLocks noGrp="1"/>
          </p:cNvSpPr>
          <p:nvPr>
            <p:ph type="title"/>
          </p:nvPr>
        </p:nvSpPr>
        <p:spPr>
          <a:xfrm>
            <a:off x="0" y="0"/>
            <a:ext cx="8686800" cy="1143300"/>
          </a:xfrm>
          <a:prstGeom prst="rect">
            <a:avLst/>
          </a:prstGeom>
          <a:noFill/>
          <a:ln>
            <a:noFill/>
          </a:ln>
        </p:spPr>
        <p:txBody>
          <a:bodyPr lIns="91425" tIns="91425" rIns="91425" bIns="91425" anchor="t" anchorCtr="0"/>
          <a:lstStyle>
            <a:lvl1pPr marL="0" marR="0" lvl="0" indent="0" algn="l" rtl="0">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71" name="Shape 71"/>
          <p:cNvSpPr txBox="1">
            <a:spLocks noGrp="1"/>
          </p:cNvSpPr>
          <p:nvPr>
            <p:ph type="dt" idx="10"/>
          </p:nvPr>
        </p:nvSpPr>
        <p:spPr>
          <a:xfrm>
            <a:off x="457200" y="6356350"/>
            <a:ext cx="2133600" cy="365100"/>
          </a:xfrm>
          <a:prstGeom prst="rect">
            <a:avLst/>
          </a:prstGeom>
          <a:noFill/>
          <a:ln>
            <a:noFill/>
          </a:ln>
        </p:spPr>
        <p:txBody>
          <a:bodyPr lIns="91425" tIns="91425" rIns="91425" bIns="91425" anchor="ctr" anchorCtr="0"/>
          <a:lstStyle>
            <a:lvl1pPr marL="0" marR="0" lvl="0" indent="0" algn="l" rtl="0">
              <a:spcBef>
                <a:spcPts val="0"/>
              </a:spcBef>
              <a:buNone/>
              <a:defRPr sz="1200">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72" name="Shape 72"/>
          <p:cNvSpPr txBox="1">
            <a:spLocks noGrp="1"/>
          </p:cNvSpPr>
          <p:nvPr>
            <p:ph type="ftr" idx="11"/>
          </p:nvPr>
        </p:nvSpPr>
        <p:spPr>
          <a:xfrm>
            <a:off x="3124200" y="6356350"/>
            <a:ext cx="2895600" cy="365100"/>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73" name="Shape 73"/>
          <p:cNvSpPr txBox="1">
            <a:spLocks noGrp="1"/>
          </p:cNvSpPr>
          <p:nvPr>
            <p:ph type="sldNum" idx="12"/>
          </p:nvPr>
        </p:nvSpPr>
        <p:spPr>
          <a:xfrm>
            <a:off x="6553200" y="6356350"/>
            <a:ext cx="2133600" cy="365100"/>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 sz="1200">
                <a:solidFill>
                  <a:srgbClr val="888888"/>
                </a:solidFill>
                <a:latin typeface="Calibri"/>
                <a:ea typeface="Calibri"/>
                <a:cs typeface="Calibri"/>
                <a:sym typeface="Calibri"/>
              </a:rPr>
              <a:t>‹#›</a:t>
            </a:fld>
            <a:endParaRPr lang="en" sz="1200">
              <a:solidFill>
                <a:srgbClr val="888888"/>
              </a:solidFill>
              <a:latin typeface="Calibri"/>
              <a:ea typeface="Calibri"/>
              <a:cs typeface="Calibri"/>
              <a:sym typeface="Calibri"/>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43001"/>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2898775"/>
            <a:ext cx="6400800" cy="1066800"/>
          </a:xfrm>
        </p:spPr>
        <p:txBody>
          <a:bodyPr/>
          <a:lstStyle>
            <a:lvl1pPr marL="0" indent="0" algn="ctr">
              <a:buNone/>
              <a:defRPr>
                <a:solidFill>
                  <a:schemeClr val="tx1">
                    <a:tint val="75000"/>
                  </a:schemeClr>
                </a:solidFill>
              </a:defRPr>
            </a:lvl1pPr>
            <a:lvl2pPr marL="457130" indent="0" algn="ctr">
              <a:buNone/>
              <a:defRPr>
                <a:solidFill>
                  <a:schemeClr val="tx1">
                    <a:tint val="75000"/>
                  </a:schemeClr>
                </a:solidFill>
              </a:defRPr>
            </a:lvl2pPr>
            <a:lvl3pPr marL="914259" indent="0" algn="ctr">
              <a:buNone/>
              <a:defRPr>
                <a:solidFill>
                  <a:schemeClr val="tx1">
                    <a:tint val="75000"/>
                  </a:schemeClr>
                </a:solidFill>
              </a:defRPr>
            </a:lvl3pPr>
            <a:lvl4pPr marL="1371390" indent="0" algn="ctr">
              <a:buNone/>
              <a:defRPr>
                <a:solidFill>
                  <a:schemeClr val="tx1">
                    <a:tint val="75000"/>
                  </a:schemeClr>
                </a:solidFill>
              </a:defRPr>
            </a:lvl4pPr>
            <a:lvl5pPr marL="1828519" indent="0" algn="ctr">
              <a:buNone/>
              <a:defRPr>
                <a:solidFill>
                  <a:schemeClr val="tx1">
                    <a:tint val="75000"/>
                  </a:schemeClr>
                </a:solidFill>
              </a:defRPr>
            </a:lvl5pPr>
            <a:lvl6pPr marL="2285649" indent="0" algn="ctr">
              <a:buNone/>
              <a:defRPr>
                <a:solidFill>
                  <a:schemeClr val="tx1">
                    <a:tint val="75000"/>
                  </a:schemeClr>
                </a:solidFill>
              </a:defRPr>
            </a:lvl6pPr>
            <a:lvl7pPr marL="2742780" indent="0" algn="ctr">
              <a:buNone/>
              <a:defRPr>
                <a:solidFill>
                  <a:schemeClr val="tx1">
                    <a:tint val="75000"/>
                  </a:schemeClr>
                </a:solidFill>
              </a:defRPr>
            </a:lvl7pPr>
            <a:lvl8pPr marL="3199908" indent="0" algn="ctr">
              <a:buNone/>
              <a:defRPr>
                <a:solidFill>
                  <a:schemeClr val="tx1">
                    <a:tint val="75000"/>
                  </a:schemeClr>
                </a:solidFill>
              </a:defRPr>
            </a:lvl8pPr>
            <a:lvl9pPr marL="3657039"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solidFill>
                  <a:prstClr val="black"/>
                </a:solidFill>
              </a:rPr>
              <a:pPr/>
              <a:t>10/27/24</a:t>
            </a:fld>
            <a:endParaRPr lang="en-US">
              <a:solidFill>
                <a:prstClr val="black"/>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pic>
        <p:nvPicPr>
          <p:cNvPr id="8" name="Picture 4" descr="C:\Users\nigam\Downloads\som_logo_dk2400.jpg"/>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1872337" y="4916715"/>
            <a:ext cx="5486400" cy="1097543"/>
          </a:xfrm>
          <a:prstGeom prst="rect">
            <a:avLst/>
          </a:prstGeom>
          <a:noFill/>
        </p:spPr>
      </p:pic>
    </p:spTree>
    <p:extLst>
      <p:ext uri="{BB962C8B-B14F-4D97-AF65-F5344CB8AC3E}">
        <p14:creationId xmlns:p14="http://schemas.microsoft.com/office/powerpoint/2010/main" val="5144965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lvl1pPr algn="l">
              <a:defRPr/>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solidFill>
                  <a:prstClr val="black"/>
                </a:solidFill>
              </a:rPr>
              <a:pPr/>
              <a:t>10/27/24</a:t>
            </a:fld>
            <a:endParaRPr lang="en-US">
              <a:solidFill>
                <a:prstClr val="black"/>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082748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0090" y="2362204"/>
            <a:ext cx="7772400" cy="1362075"/>
          </a:xfrm>
          <a:solidFill>
            <a:srgbClr val="FFFF99"/>
          </a:solidFill>
        </p:spPr>
        <p:txBody>
          <a:bodyPr anchor="t"/>
          <a:lstStyle>
            <a:lvl1pPr algn="l">
              <a:defRPr sz="4000" b="1" cap="none" baseline="0"/>
            </a:lvl1pPr>
          </a:lstStyle>
          <a:p>
            <a:r>
              <a:rPr lang="en-US"/>
              <a:t>Click to edit Master title style</a:t>
            </a:r>
            <a:endParaRPr lang="en-US" dirty="0"/>
          </a:p>
        </p:txBody>
      </p:sp>
      <p:sp>
        <p:nvSpPr>
          <p:cNvPr id="3" name="Text Placeholder 2"/>
          <p:cNvSpPr>
            <a:spLocks noGrp="1"/>
          </p:cNvSpPr>
          <p:nvPr>
            <p:ph type="body" idx="1"/>
          </p:nvPr>
        </p:nvSpPr>
        <p:spPr>
          <a:xfrm>
            <a:off x="722313" y="3744916"/>
            <a:ext cx="7772400" cy="1500187"/>
          </a:xfrm>
        </p:spPr>
        <p:txBody>
          <a:bodyPr anchor="b"/>
          <a:lstStyle>
            <a:lvl1pPr marL="0" indent="0">
              <a:buNone/>
              <a:defRPr sz="2000">
                <a:solidFill>
                  <a:schemeClr val="tx1">
                    <a:tint val="75000"/>
                  </a:schemeClr>
                </a:solidFill>
              </a:defRPr>
            </a:lvl1pPr>
            <a:lvl2pPr marL="457130" indent="0">
              <a:buNone/>
              <a:defRPr sz="1800">
                <a:solidFill>
                  <a:schemeClr val="tx1">
                    <a:tint val="75000"/>
                  </a:schemeClr>
                </a:solidFill>
              </a:defRPr>
            </a:lvl2pPr>
            <a:lvl3pPr marL="914259" indent="0">
              <a:buNone/>
              <a:defRPr sz="1600">
                <a:solidFill>
                  <a:schemeClr val="tx1">
                    <a:tint val="75000"/>
                  </a:schemeClr>
                </a:solidFill>
              </a:defRPr>
            </a:lvl3pPr>
            <a:lvl4pPr marL="1371390" indent="0">
              <a:buNone/>
              <a:defRPr sz="1400">
                <a:solidFill>
                  <a:schemeClr val="tx1">
                    <a:tint val="75000"/>
                  </a:schemeClr>
                </a:solidFill>
              </a:defRPr>
            </a:lvl4pPr>
            <a:lvl5pPr marL="1828519" indent="0">
              <a:buNone/>
              <a:defRPr sz="1400">
                <a:solidFill>
                  <a:schemeClr val="tx1">
                    <a:tint val="75000"/>
                  </a:schemeClr>
                </a:solidFill>
              </a:defRPr>
            </a:lvl5pPr>
            <a:lvl6pPr marL="2285649" indent="0">
              <a:buNone/>
              <a:defRPr sz="1400">
                <a:solidFill>
                  <a:schemeClr val="tx1">
                    <a:tint val="75000"/>
                  </a:schemeClr>
                </a:solidFill>
              </a:defRPr>
            </a:lvl6pPr>
            <a:lvl7pPr marL="2742780" indent="0">
              <a:buNone/>
              <a:defRPr sz="1400">
                <a:solidFill>
                  <a:schemeClr val="tx1">
                    <a:tint val="75000"/>
                  </a:schemeClr>
                </a:solidFill>
              </a:defRPr>
            </a:lvl7pPr>
            <a:lvl8pPr marL="3199908" indent="0">
              <a:buNone/>
              <a:defRPr sz="1400">
                <a:solidFill>
                  <a:schemeClr val="tx1">
                    <a:tint val="75000"/>
                  </a:schemeClr>
                </a:solidFill>
              </a:defRPr>
            </a:lvl8pPr>
            <a:lvl9pPr marL="3657039"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solidFill>
                  <a:prstClr val="black"/>
                </a:solidFill>
              </a:rPr>
              <a:pPr/>
              <a:t>10/27/24</a:t>
            </a:fld>
            <a:endParaRPr lang="en-US">
              <a:solidFill>
                <a:prstClr val="black"/>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93147844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4"/>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4"/>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solidFill>
                  <a:prstClr val="black"/>
                </a:solidFill>
              </a:rPr>
              <a:pPr/>
              <a:t>10/27/24</a:t>
            </a:fld>
            <a:endParaRPr lang="en-US">
              <a:solidFill>
                <a:prstClr val="black"/>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89942154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6"/>
            <a:ext cx="4040188" cy="639763"/>
          </a:xfrm>
        </p:spPr>
        <p:txBody>
          <a:bodyPr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7" y="1535116"/>
            <a:ext cx="4041775" cy="639763"/>
          </a:xfrm>
        </p:spPr>
        <p:txBody>
          <a:bodyPr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7"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solidFill>
                  <a:prstClr val="black"/>
                </a:solidFill>
              </a:rPr>
              <a:pPr/>
              <a:t>10/27/24</a:t>
            </a:fld>
            <a:endParaRPr lang="en-US">
              <a:solidFill>
                <a:prstClr val="black"/>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11175213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D8BD707-D9CF-40AE-B4C6-C98DA3205C09}" type="datetimeFigureOut">
              <a:rPr lang="en-US" smtClean="0">
                <a:solidFill>
                  <a:prstClr val="black"/>
                </a:solidFill>
              </a:rPr>
              <a:pPr/>
              <a:t>10/27/24</a:t>
            </a:fld>
            <a:endParaRPr lang="en-US">
              <a:solidFill>
                <a:prstClr val="black"/>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59096946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solidFill>
                  <a:prstClr val="black"/>
                </a:solidFill>
              </a:rPr>
              <a:pPr/>
              <a:t>10/27/24</a:t>
            </a:fld>
            <a:endParaRPr lang="en-US">
              <a:solidFill>
                <a:prstClr val="black"/>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17966833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52"/>
            <a:ext cx="3008313" cy="1162051"/>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5"/>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2" y="1435103"/>
            <a:ext cx="3008313" cy="4691063"/>
          </a:xfrm>
        </p:spPr>
        <p:txBody>
          <a:bodyPr/>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solidFill>
                  <a:prstClr val="black"/>
                </a:solidFill>
              </a:rPr>
              <a:pPr/>
              <a:t>10/27/24</a:t>
            </a:fld>
            <a:endParaRPr lang="en-US">
              <a:solidFill>
                <a:prstClr val="black"/>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89735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3"/>
            <a:ext cx="5486400" cy="566739"/>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130" indent="0">
              <a:buNone/>
              <a:defRPr sz="2800"/>
            </a:lvl2pPr>
            <a:lvl3pPr marL="914259" indent="0">
              <a:buNone/>
              <a:defRPr sz="2400"/>
            </a:lvl3pPr>
            <a:lvl4pPr marL="1371390" indent="0">
              <a:buNone/>
              <a:defRPr sz="2000"/>
            </a:lvl4pPr>
            <a:lvl5pPr marL="1828519" indent="0">
              <a:buNone/>
              <a:defRPr sz="2000"/>
            </a:lvl5pPr>
            <a:lvl6pPr marL="2285649" indent="0">
              <a:buNone/>
              <a:defRPr sz="2000"/>
            </a:lvl6pPr>
            <a:lvl7pPr marL="2742780" indent="0">
              <a:buNone/>
              <a:defRPr sz="2000"/>
            </a:lvl7pPr>
            <a:lvl8pPr marL="3199908" indent="0">
              <a:buNone/>
              <a:defRPr sz="2000"/>
            </a:lvl8pPr>
            <a:lvl9pPr marL="3657039" indent="0">
              <a:buNone/>
              <a:defRPr sz="2000"/>
            </a:lvl9pPr>
          </a:lstStyle>
          <a:p>
            <a:r>
              <a:rPr lang="en-US"/>
              <a:t>Click icon to add picture</a:t>
            </a:r>
          </a:p>
        </p:txBody>
      </p:sp>
      <p:sp>
        <p:nvSpPr>
          <p:cNvPr id="4" name="Text Placeholder 3"/>
          <p:cNvSpPr>
            <a:spLocks noGrp="1"/>
          </p:cNvSpPr>
          <p:nvPr>
            <p:ph type="body" sz="half" idx="2"/>
          </p:nvPr>
        </p:nvSpPr>
        <p:spPr>
          <a:xfrm>
            <a:off x="1792288" y="5367338"/>
            <a:ext cx="5486400" cy="804863"/>
          </a:xfrm>
        </p:spPr>
        <p:txBody>
          <a:bodyPr/>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solidFill>
                  <a:prstClr val="black"/>
                </a:solidFill>
              </a:rPr>
              <a:pPr/>
              <a:t>10/27/24</a:t>
            </a:fld>
            <a:endParaRPr lang="en-US">
              <a:solidFill>
                <a:prstClr val="black"/>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37238215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solidFill>
                  <a:prstClr val="black"/>
                </a:solidFill>
              </a:rPr>
              <a:pPr/>
              <a:t>10/27/24</a:t>
            </a:fld>
            <a:endParaRPr lang="en-US">
              <a:solidFill>
                <a:prstClr val="black"/>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9172226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720089" y="2362200"/>
            <a:ext cx="7772400" cy="1362000"/>
          </a:xfrm>
          <a:prstGeom prst="rect">
            <a:avLst/>
          </a:prstGeom>
          <a:solidFill>
            <a:srgbClr val="FFFF99"/>
          </a:solidFill>
          <a:ln>
            <a:noFill/>
          </a:ln>
        </p:spPr>
        <p:txBody>
          <a:bodyPr lIns="91425" tIns="91425" rIns="91425" bIns="91425" anchor="t" anchorCtr="0"/>
          <a:lstStyle>
            <a:lvl1pPr marL="0" marR="0" lvl="0" indent="0" algn="l" rtl="0">
              <a:spcBef>
                <a:spcPts val="0"/>
              </a:spcBef>
              <a:buClr>
                <a:schemeClr val="dk1"/>
              </a:buClr>
              <a:buFont typeface="Calibri"/>
              <a:buNone/>
              <a:defRPr sz="4000" b="1" i="0" u="none" strike="noStrike" cap="none">
                <a:solidFill>
                  <a:schemeClr val="dk1"/>
                </a:solidFill>
                <a:latin typeface="Calibri"/>
                <a:ea typeface="Calibri"/>
                <a:cs typeface="Calibri"/>
                <a:sym typeface="Calibri"/>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76" name="Shape 76"/>
          <p:cNvSpPr txBox="1">
            <a:spLocks noGrp="1"/>
          </p:cNvSpPr>
          <p:nvPr>
            <p:ph type="body" idx="1"/>
          </p:nvPr>
        </p:nvSpPr>
        <p:spPr>
          <a:xfrm>
            <a:off x="722312" y="3744912"/>
            <a:ext cx="7772400" cy="1500300"/>
          </a:xfrm>
          <a:prstGeom prst="rect">
            <a:avLst/>
          </a:prstGeom>
          <a:noFill/>
          <a:ln>
            <a:noFill/>
          </a:ln>
        </p:spPr>
        <p:txBody>
          <a:bodyPr lIns="91425" tIns="91425" rIns="91425" bIns="91425" anchor="b" anchorCtr="0"/>
          <a:lstStyle>
            <a:lvl1pPr marL="0" marR="0" lvl="0" indent="0" algn="l"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1pPr>
            <a:lvl2pPr marL="457200" marR="0" lvl="1" indent="0" algn="l" rtl="0">
              <a:spcBef>
                <a:spcPts val="360"/>
              </a:spcBef>
              <a:buClr>
                <a:srgbClr val="888888"/>
              </a:buClr>
              <a:buFont typeface="Arial"/>
              <a:buNone/>
              <a:defRPr sz="1800" b="0" i="0" u="none" strike="noStrike" cap="none">
                <a:solidFill>
                  <a:srgbClr val="888888"/>
                </a:solidFill>
                <a:latin typeface="Calibri"/>
                <a:ea typeface="Calibri"/>
                <a:cs typeface="Calibri"/>
                <a:sym typeface="Calibri"/>
              </a:defRPr>
            </a:lvl2pPr>
            <a:lvl3pPr marL="914400" marR="0" lvl="2" indent="0" algn="l" rtl="0">
              <a:spcBef>
                <a:spcPts val="320"/>
              </a:spcBef>
              <a:buClr>
                <a:srgbClr val="888888"/>
              </a:buClr>
              <a:buFont typeface="Arial"/>
              <a:buNone/>
              <a:defRPr sz="1600" b="0" i="0" u="none" strike="noStrike" cap="none">
                <a:solidFill>
                  <a:srgbClr val="888888"/>
                </a:solidFill>
                <a:latin typeface="Calibri"/>
                <a:ea typeface="Calibri"/>
                <a:cs typeface="Calibri"/>
                <a:sym typeface="Calibri"/>
              </a:defRPr>
            </a:lvl3pPr>
            <a:lvl4pPr marL="1371600" marR="0" lvl="3" indent="0" algn="l" rtl="0">
              <a:spcBef>
                <a:spcPts val="280"/>
              </a:spcBef>
              <a:buClr>
                <a:srgbClr val="888888"/>
              </a:buClr>
              <a:buFont typeface="Arial"/>
              <a:buNone/>
              <a:defRPr sz="1400" b="0" i="0" u="none" strike="noStrike" cap="none">
                <a:solidFill>
                  <a:srgbClr val="888888"/>
                </a:solidFill>
                <a:latin typeface="Calibri"/>
                <a:ea typeface="Calibri"/>
                <a:cs typeface="Calibri"/>
                <a:sym typeface="Calibri"/>
              </a:defRPr>
            </a:lvl4pPr>
            <a:lvl5pPr marL="1828800" marR="0" lvl="4" indent="0" algn="l" rtl="0">
              <a:spcBef>
                <a:spcPts val="280"/>
              </a:spcBef>
              <a:buClr>
                <a:srgbClr val="888888"/>
              </a:buClr>
              <a:buFont typeface="Arial"/>
              <a:buNone/>
              <a:defRPr sz="1400" b="0" i="0" u="none" strike="noStrike" cap="none">
                <a:solidFill>
                  <a:srgbClr val="888888"/>
                </a:solidFill>
                <a:latin typeface="Calibri"/>
                <a:ea typeface="Calibri"/>
                <a:cs typeface="Calibri"/>
                <a:sym typeface="Calibri"/>
              </a:defRPr>
            </a:lvl5pPr>
            <a:lvl6pPr marL="2286000" marR="0" lvl="5" indent="0" algn="l" rtl="0">
              <a:spcBef>
                <a:spcPts val="280"/>
              </a:spcBef>
              <a:buClr>
                <a:srgbClr val="888888"/>
              </a:buClr>
              <a:buFont typeface="Arial"/>
              <a:buNone/>
              <a:defRPr sz="1400" b="0" i="0" u="none" strike="noStrike" cap="none">
                <a:solidFill>
                  <a:srgbClr val="888888"/>
                </a:solidFill>
                <a:latin typeface="Calibri"/>
                <a:ea typeface="Calibri"/>
                <a:cs typeface="Calibri"/>
                <a:sym typeface="Calibri"/>
              </a:defRPr>
            </a:lvl6pPr>
            <a:lvl7pPr marL="2743200" marR="0" lvl="6" indent="0" algn="l" rtl="0">
              <a:spcBef>
                <a:spcPts val="280"/>
              </a:spcBef>
              <a:buClr>
                <a:srgbClr val="888888"/>
              </a:buClr>
              <a:buFont typeface="Arial"/>
              <a:buNone/>
              <a:defRPr sz="1400" b="0" i="0" u="none" strike="noStrike" cap="none">
                <a:solidFill>
                  <a:srgbClr val="888888"/>
                </a:solidFill>
                <a:latin typeface="Calibri"/>
                <a:ea typeface="Calibri"/>
                <a:cs typeface="Calibri"/>
                <a:sym typeface="Calibri"/>
              </a:defRPr>
            </a:lvl7pPr>
            <a:lvl8pPr marL="3200400" marR="0" lvl="7" indent="0" algn="l" rtl="0">
              <a:spcBef>
                <a:spcPts val="280"/>
              </a:spcBef>
              <a:buClr>
                <a:srgbClr val="888888"/>
              </a:buClr>
              <a:buFont typeface="Arial"/>
              <a:buNone/>
              <a:defRPr sz="1400" b="0" i="0" u="none" strike="noStrike" cap="none">
                <a:solidFill>
                  <a:srgbClr val="888888"/>
                </a:solidFill>
                <a:latin typeface="Calibri"/>
                <a:ea typeface="Calibri"/>
                <a:cs typeface="Calibri"/>
                <a:sym typeface="Calibri"/>
              </a:defRPr>
            </a:lvl8pPr>
            <a:lvl9pPr marL="3657600" marR="0" lvl="8" indent="0" algn="l" rtl="0">
              <a:spcBef>
                <a:spcPts val="280"/>
              </a:spcBef>
              <a:buClr>
                <a:srgbClr val="888888"/>
              </a:buClr>
              <a:buFont typeface="Arial"/>
              <a:buNone/>
              <a:defRPr sz="1400" b="0" i="0" u="none" strike="noStrike" cap="none">
                <a:solidFill>
                  <a:srgbClr val="888888"/>
                </a:solidFill>
                <a:latin typeface="Calibri"/>
                <a:ea typeface="Calibri"/>
                <a:cs typeface="Calibri"/>
                <a:sym typeface="Calibri"/>
              </a:defRPr>
            </a:lvl9pPr>
          </a:lstStyle>
          <a:p>
            <a:endParaRPr/>
          </a:p>
        </p:txBody>
      </p:sp>
      <p:sp>
        <p:nvSpPr>
          <p:cNvPr id="77" name="Shape 77"/>
          <p:cNvSpPr txBox="1">
            <a:spLocks noGrp="1"/>
          </p:cNvSpPr>
          <p:nvPr>
            <p:ph type="dt" idx="10"/>
          </p:nvPr>
        </p:nvSpPr>
        <p:spPr>
          <a:xfrm>
            <a:off x="457200" y="6356350"/>
            <a:ext cx="2133600" cy="365100"/>
          </a:xfrm>
          <a:prstGeom prst="rect">
            <a:avLst/>
          </a:prstGeom>
          <a:noFill/>
          <a:ln>
            <a:noFill/>
          </a:ln>
        </p:spPr>
        <p:txBody>
          <a:bodyPr lIns="91425" tIns="91425" rIns="91425" bIns="91425" anchor="ctr" anchorCtr="0"/>
          <a:lstStyle>
            <a:lvl1pPr marL="0" marR="0" lvl="0" indent="0" algn="l" rtl="0">
              <a:spcBef>
                <a:spcPts val="0"/>
              </a:spcBef>
              <a:buNone/>
              <a:defRPr sz="1200">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78" name="Shape 78"/>
          <p:cNvSpPr txBox="1">
            <a:spLocks noGrp="1"/>
          </p:cNvSpPr>
          <p:nvPr>
            <p:ph type="ftr" idx="11"/>
          </p:nvPr>
        </p:nvSpPr>
        <p:spPr>
          <a:xfrm>
            <a:off x="3124200" y="6356350"/>
            <a:ext cx="2895600" cy="365100"/>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79" name="Shape 79"/>
          <p:cNvSpPr txBox="1">
            <a:spLocks noGrp="1"/>
          </p:cNvSpPr>
          <p:nvPr>
            <p:ph type="sldNum" idx="12"/>
          </p:nvPr>
        </p:nvSpPr>
        <p:spPr>
          <a:xfrm>
            <a:off x="6553200" y="6356350"/>
            <a:ext cx="2133600" cy="365100"/>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 sz="1200">
                <a:solidFill>
                  <a:srgbClr val="888888"/>
                </a:solidFill>
                <a:latin typeface="Calibri"/>
                <a:ea typeface="Calibri"/>
                <a:cs typeface="Calibri"/>
                <a:sym typeface="Calibri"/>
              </a:rPr>
              <a:t>‹#›</a:t>
            </a:fld>
            <a:endParaRPr lang="en" sz="1200">
              <a:solidFill>
                <a:srgbClr val="888888"/>
              </a:solidFill>
              <a:latin typeface="Calibri"/>
              <a:ea typeface="Calibri"/>
              <a:cs typeface="Calibri"/>
              <a:sym typeface="Calibri"/>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2"/>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42"/>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solidFill>
                  <a:prstClr val="black"/>
                </a:solidFill>
              </a:rPr>
              <a:pPr/>
              <a:t>10/27/24</a:t>
            </a:fld>
            <a:endParaRPr lang="en-US">
              <a:solidFill>
                <a:prstClr val="black"/>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12278468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1"/>
        <p:cNvGrpSpPr/>
        <p:nvPr/>
      </p:nvGrpSpPr>
      <p:grpSpPr>
        <a:xfrm>
          <a:off x="0" y="0"/>
          <a:ext cx="0" cy="0"/>
          <a:chOff x="0" y="0"/>
          <a:chExt cx="0" cy="0"/>
        </a:xfrm>
      </p:grpSpPr>
      <p:sp>
        <p:nvSpPr>
          <p:cNvPr id="13" name="Shape 13"/>
          <p:cNvSpPr txBox="1">
            <a:spLocks noGrp="1"/>
          </p:cNvSpPr>
          <p:nvPr>
            <p:ph type="title"/>
          </p:nvPr>
        </p:nvSpPr>
        <p:spPr>
          <a:xfrm>
            <a:off x="0" y="280414"/>
            <a:ext cx="8686800" cy="992399"/>
          </a:xfrm>
          <a:prstGeom prst="rect">
            <a:avLst/>
          </a:prstGeom>
          <a:noFill/>
          <a:ln>
            <a:noFill/>
          </a:ln>
        </p:spPr>
        <p:txBody>
          <a:bodyPr lIns="91425" tIns="91425" rIns="91425" bIns="91425" anchor="t" anchorCtr="0"/>
          <a:lstStyle>
            <a:lvl1pPr marL="0" indent="0" rtl="0">
              <a:defRPr>
                <a:solidFill>
                  <a:schemeClr val="lt1"/>
                </a:solidFill>
              </a:defRPr>
            </a:lvl1pPr>
            <a:lvl2pPr rtl="0">
              <a:defRPr>
                <a:solidFill>
                  <a:schemeClr val="lt1"/>
                </a:solidFill>
              </a:defRPr>
            </a:lvl2pPr>
            <a:lvl3pPr rtl="0">
              <a:defRPr>
                <a:solidFill>
                  <a:schemeClr val="lt1"/>
                </a:solidFill>
              </a:defRPr>
            </a:lvl3pPr>
            <a:lvl4pPr rtl="0">
              <a:defRPr>
                <a:solidFill>
                  <a:schemeClr val="lt1"/>
                </a:solidFill>
              </a:defRPr>
            </a:lvl4pPr>
            <a:lvl5pPr rtl="0">
              <a:defRPr>
                <a:solidFill>
                  <a:schemeClr val="lt1"/>
                </a:solidFill>
              </a:defRPr>
            </a:lvl5pPr>
            <a:lvl6pPr rtl="0">
              <a:defRPr>
                <a:solidFill>
                  <a:schemeClr val="lt1"/>
                </a:solidFill>
              </a:defRPr>
            </a:lvl6pPr>
            <a:lvl7pPr rtl="0">
              <a:defRPr>
                <a:solidFill>
                  <a:schemeClr val="lt1"/>
                </a:solidFill>
              </a:defRPr>
            </a:lvl7pPr>
            <a:lvl8pPr rtl="0">
              <a:defRPr>
                <a:solidFill>
                  <a:schemeClr val="lt1"/>
                </a:solidFill>
              </a:defRPr>
            </a:lvl8pPr>
            <a:lvl9pPr rtl="0">
              <a:defRPr>
                <a:solidFill>
                  <a:schemeClr val="lt1"/>
                </a:solidFill>
              </a:defRPr>
            </a:lvl9pPr>
          </a:lstStyle>
          <a:p>
            <a:endParaRPr dirty="0"/>
          </a:p>
        </p:txBody>
      </p:sp>
      <p:sp>
        <p:nvSpPr>
          <p:cNvPr id="14" name="Shape 14"/>
          <p:cNvSpPr txBox="1">
            <a:spLocks noGrp="1"/>
          </p:cNvSpPr>
          <p:nvPr>
            <p:ph type="body" idx="1"/>
          </p:nvPr>
        </p:nvSpPr>
        <p:spPr>
          <a:xfrm>
            <a:off x="457200" y="1947333"/>
            <a:ext cx="8229600" cy="4620299"/>
          </a:xfrm>
          <a:prstGeom prst="rect">
            <a:avLst/>
          </a:prstGeom>
          <a:noFill/>
          <a:ln>
            <a:noFill/>
          </a:ln>
        </p:spPr>
        <p:txBody>
          <a:bodyPr lIns="91425" tIns="91425" rIns="91425" bIns="91425" anchor="t" anchorCtr="0"/>
          <a:lstStyle>
            <a:lvl1pPr rtl="0">
              <a:defRPr/>
            </a:lvl1pPr>
            <a:lvl2pPr rtl="0">
              <a:defRPr/>
            </a:lvl2pPr>
            <a:lvl3pPr rtl="0">
              <a:defRPr/>
            </a:lvl3pPr>
            <a:lvl4pPr rtl="0">
              <a:defRPr/>
            </a:lvl4pPr>
            <a:lvl5pPr rtl="0">
              <a:defRPr sz="1800"/>
            </a:lvl5pPr>
            <a:lvl6pPr rtl="0">
              <a:defRPr sz="1800"/>
            </a:lvl6pPr>
            <a:lvl7pPr rtl="0">
              <a:defRPr sz="1800"/>
            </a:lvl7pPr>
            <a:lvl8pPr rtl="0">
              <a:defRPr sz="1800"/>
            </a:lvl8pPr>
            <a:lvl9pPr rtl="0">
              <a:defRPr sz="1800"/>
            </a:lvl9pPr>
          </a:lstStyle>
          <a:p>
            <a:endParaRPr/>
          </a:p>
        </p:txBody>
      </p:sp>
    </p:spTree>
    <p:extLst>
      <p:ext uri="{BB962C8B-B14F-4D97-AF65-F5344CB8AC3E}">
        <p14:creationId xmlns:p14="http://schemas.microsoft.com/office/powerpoint/2010/main" val="118556730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43000"/>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2898775"/>
            <a:ext cx="6400800" cy="10668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AD56900C-AD35-9A40-9146-A546BDFF2D62}" type="datetimeFigureOut">
              <a:rPr lang="en-US" smtClean="0">
                <a:solidFill>
                  <a:prstClr val="black"/>
                </a:solidFill>
              </a:rPr>
              <a:pPr/>
              <a:t>10/27/24</a:t>
            </a:fld>
            <a:endParaRPr lang="en-US">
              <a:solidFill>
                <a:prstClr val="black"/>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F645DDD-255A-7749-AED7-ABB0CC478FB2}" type="slidenum">
              <a:rPr lang="en-US" smtClean="0">
                <a:solidFill>
                  <a:prstClr val="black">
                    <a:tint val="75000"/>
                  </a:prstClr>
                </a:solidFill>
              </a:rPr>
              <a:pPr/>
              <a:t>‹#›</a:t>
            </a:fld>
            <a:endParaRPr lang="en-US">
              <a:solidFill>
                <a:prstClr val="black">
                  <a:tint val="75000"/>
                </a:prstClr>
              </a:solidFill>
            </a:endParaRPr>
          </a:p>
        </p:txBody>
      </p:sp>
      <p:pic>
        <p:nvPicPr>
          <p:cNvPr id="8" name="Picture 4" descr="C:\Users\nigam\Downloads\som_logo_dk2400.jpg"/>
          <p:cNvPicPr>
            <a:picLocks noChangeAspect="1" noChangeArrowheads="1"/>
          </p:cNvPicPr>
          <p:nvPr/>
        </p:nvPicPr>
        <p:blipFill>
          <a:blip r:embed="rId2" cstate="print"/>
          <a:srcRect b="38303"/>
          <a:stretch>
            <a:fillRect/>
          </a:stretch>
        </p:blipFill>
        <p:spPr bwMode="auto">
          <a:xfrm>
            <a:off x="1872337" y="4916715"/>
            <a:ext cx="5486400" cy="1097542"/>
          </a:xfrm>
          <a:prstGeom prst="rect">
            <a:avLst/>
          </a:prstGeom>
          <a:noFill/>
        </p:spPr>
      </p:pic>
    </p:spTree>
    <p:extLst>
      <p:ext uri="{BB962C8B-B14F-4D97-AF65-F5344CB8AC3E}">
        <p14:creationId xmlns:p14="http://schemas.microsoft.com/office/powerpoint/2010/main" val="111025108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lvl1pPr algn="l">
              <a:defRPr/>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56900C-AD35-9A40-9146-A546BDFF2D62}" type="datetimeFigureOut">
              <a:rPr lang="en-US" smtClean="0">
                <a:solidFill>
                  <a:prstClr val="black"/>
                </a:solidFill>
              </a:rPr>
              <a:pPr/>
              <a:t>10/27/24</a:t>
            </a:fld>
            <a:endParaRPr lang="en-US">
              <a:solidFill>
                <a:prstClr val="black"/>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F645DDD-255A-7749-AED7-ABB0CC478FB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85698302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0090" y="2362200"/>
            <a:ext cx="7772400" cy="1362075"/>
          </a:xfrm>
          <a:solidFill>
            <a:srgbClr val="FFFF99"/>
          </a:solidFill>
        </p:spPr>
        <p:txBody>
          <a:bodyPr anchor="t"/>
          <a:lstStyle>
            <a:lvl1pPr algn="l">
              <a:defRPr sz="4000" b="1" cap="none" baseline="0"/>
            </a:lvl1pPr>
          </a:lstStyle>
          <a:p>
            <a:r>
              <a:rPr lang="en-US"/>
              <a:t>Click to edit Master title style</a:t>
            </a:r>
            <a:endParaRPr lang="en-US" dirty="0"/>
          </a:p>
        </p:txBody>
      </p:sp>
      <p:sp>
        <p:nvSpPr>
          <p:cNvPr id="3" name="Text Placeholder 2"/>
          <p:cNvSpPr>
            <a:spLocks noGrp="1"/>
          </p:cNvSpPr>
          <p:nvPr>
            <p:ph type="body" idx="1"/>
          </p:nvPr>
        </p:nvSpPr>
        <p:spPr>
          <a:xfrm>
            <a:off x="722313" y="37449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D56900C-AD35-9A40-9146-A546BDFF2D62}" type="datetimeFigureOut">
              <a:rPr lang="en-US" smtClean="0">
                <a:solidFill>
                  <a:prstClr val="black"/>
                </a:solidFill>
              </a:rPr>
              <a:pPr/>
              <a:t>10/27/24</a:t>
            </a:fld>
            <a:endParaRPr lang="en-US">
              <a:solidFill>
                <a:prstClr val="black"/>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F645DDD-255A-7749-AED7-ABB0CC478FB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10314477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AD56900C-AD35-9A40-9146-A546BDFF2D62}" type="datetimeFigureOut">
              <a:rPr lang="en-US" smtClean="0">
                <a:solidFill>
                  <a:prstClr val="black"/>
                </a:solidFill>
              </a:rPr>
              <a:pPr/>
              <a:t>10/27/24</a:t>
            </a:fld>
            <a:endParaRPr lang="en-US">
              <a:solidFill>
                <a:prstClr val="black"/>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F645DDD-255A-7749-AED7-ABB0CC478FB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82183285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D56900C-AD35-9A40-9146-A546BDFF2D62}" type="datetimeFigureOut">
              <a:rPr lang="en-US" smtClean="0">
                <a:solidFill>
                  <a:prstClr val="black"/>
                </a:solidFill>
              </a:rPr>
              <a:pPr/>
              <a:t>10/27/24</a:t>
            </a:fld>
            <a:endParaRPr lang="en-US">
              <a:solidFill>
                <a:prstClr val="black"/>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AF645DDD-255A-7749-AED7-ABB0CC478FB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09062763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D56900C-AD35-9A40-9146-A546BDFF2D62}" type="datetimeFigureOut">
              <a:rPr lang="en-US" smtClean="0">
                <a:solidFill>
                  <a:prstClr val="black"/>
                </a:solidFill>
              </a:rPr>
              <a:pPr/>
              <a:t>10/27/24</a:t>
            </a:fld>
            <a:endParaRPr lang="en-US">
              <a:solidFill>
                <a:prstClr val="black"/>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AF645DDD-255A-7749-AED7-ABB0CC478FB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42630420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D56900C-AD35-9A40-9146-A546BDFF2D62}" type="datetimeFigureOut">
              <a:rPr lang="en-US" smtClean="0">
                <a:solidFill>
                  <a:prstClr val="black"/>
                </a:solidFill>
              </a:rPr>
              <a:pPr/>
              <a:t>10/27/24</a:t>
            </a:fld>
            <a:endParaRPr lang="en-US">
              <a:solidFill>
                <a:prstClr val="black"/>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AF645DDD-255A-7749-AED7-ABB0CC478FB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5840049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D56900C-AD35-9A40-9146-A546BDFF2D62}" type="datetimeFigureOut">
              <a:rPr lang="en-US" smtClean="0">
                <a:solidFill>
                  <a:prstClr val="black"/>
                </a:solidFill>
              </a:rPr>
              <a:pPr/>
              <a:t>10/27/24</a:t>
            </a:fld>
            <a:endParaRPr lang="en-US">
              <a:solidFill>
                <a:prstClr val="black"/>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F645DDD-255A-7749-AED7-ABB0CC478FB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7034519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80"/>
        <p:cNvGrpSpPr/>
        <p:nvPr/>
      </p:nvGrpSpPr>
      <p:grpSpPr>
        <a:xfrm>
          <a:off x="0" y="0"/>
          <a:ext cx="0" cy="0"/>
          <a:chOff x="0" y="0"/>
          <a:chExt cx="0" cy="0"/>
        </a:xfrm>
      </p:grpSpPr>
      <p:sp>
        <p:nvSpPr>
          <p:cNvPr id="81" name="Shape 81"/>
          <p:cNvSpPr txBox="1">
            <a:spLocks noGrp="1"/>
          </p:cNvSpPr>
          <p:nvPr>
            <p:ph type="dt" idx="10"/>
          </p:nvPr>
        </p:nvSpPr>
        <p:spPr>
          <a:xfrm>
            <a:off x="457200" y="6356350"/>
            <a:ext cx="2133600" cy="365100"/>
          </a:xfrm>
          <a:prstGeom prst="rect">
            <a:avLst/>
          </a:prstGeom>
          <a:noFill/>
          <a:ln>
            <a:noFill/>
          </a:ln>
        </p:spPr>
        <p:txBody>
          <a:bodyPr lIns="91425" tIns="91425" rIns="91425" bIns="91425" anchor="ctr" anchorCtr="0"/>
          <a:lstStyle>
            <a:lvl1pPr marL="0" marR="0" lvl="0" indent="0" algn="l" rtl="0">
              <a:spcBef>
                <a:spcPts val="0"/>
              </a:spcBef>
              <a:buNone/>
              <a:defRPr sz="1200">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82" name="Shape 82"/>
          <p:cNvSpPr txBox="1">
            <a:spLocks noGrp="1"/>
          </p:cNvSpPr>
          <p:nvPr>
            <p:ph type="ftr" idx="11"/>
          </p:nvPr>
        </p:nvSpPr>
        <p:spPr>
          <a:xfrm>
            <a:off x="3124200" y="6356350"/>
            <a:ext cx="2895600" cy="365100"/>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83" name="Shape 83"/>
          <p:cNvSpPr txBox="1">
            <a:spLocks noGrp="1"/>
          </p:cNvSpPr>
          <p:nvPr>
            <p:ph type="sldNum" idx="12"/>
          </p:nvPr>
        </p:nvSpPr>
        <p:spPr>
          <a:xfrm>
            <a:off x="6553200" y="6356350"/>
            <a:ext cx="2133600" cy="365100"/>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 sz="1200">
                <a:solidFill>
                  <a:srgbClr val="888888"/>
                </a:solidFill>
                <a:latin typeface="Calibri"/>
                <a:ea typeface="Calibri"/>
                <a:cs typeface="Calibri"/>
                <a:sym typeface="Calibri"/>
              </a:rPr>
              <a:t>‹#›</a:t>
            </a:fld>
            <a:endParaRPr lang="en" sz="1200">
              <a:solidFill>
                <a:srgbClr val="888888"/>
              </a:solidFill>
              <a:latin typeface="Calibri"/>
              <a:ea typeface="Calibri"/>
              <a:cs typeface="Calibri"/>
              <a:sym typeface="Calibri"/>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D56900C-AD35-9A40-9146-A546BDFF2D62}" type="datetimeFigureOut">
              <a:rPr lang="en-US" smtClean="0">
                <a:solidFill>
                  <a:prstClr val="black"/>
                </a:solidFill>
              </a:rPr>
              <a:pPr/>
              <a:t>10/27/24</a:t>
            </a:fld>
            <a:endParaRPr lang="en-US">
              <a:solidFill>
                <a:prstClr val="black"/>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F645DDD-255A-7749-AED7-ABB0CC478FB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07054915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56900C-AD35-9A40-9146-A546BDFF2D62}" type="datetimeFigureOut">
              <a:rPr lang="en-US" smtClean="0">
                <a:solidFill>
                  <a:prstClr val="black"/>
                </a:solidFill>
              </a:rPr>
              <a:pPr/>
              <a:t>10/27/24</a:t>
            </a:fld>
            <a:endParaRPr lang="en-US">
              <a:solidFill>
                <a:prstClr val="black"/>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F645DDD-255A-7749-AED7-ABB0CC478FB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32403755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56900C-AD35-9A40-9146-A546BDFF2D62}" type="datetimeFigureOut">
              <a:rPr lang="en-US" smtClean="0">
                <a:solidFill>
                  <a:prstClr val="black"/>
                </a:solidFill>
              </a:rPr>
              <a:pPr/>
              <a:t>10/27/24</a:t>
            </a:fld>
            <a:endParaRPr lang="en-US">
              <a:solidFill>
                <a:prstClr val="black"/>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F645DDD-255A-7749-AED7-ABB0CC478FB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99573595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43000"/>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2898775"/>
            <a:ext cx="6400800" cy="10668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AD56900C-AD35-9A40-9146-A546BDFF2D62}" type="datetimeFigureOut">
              <a:rPr lang="en-US" smtClean="0">
                <a:solidFill>
                  <a:prstClr val="black"/>
                </a:solidFill>
              </a:rPr>
              <a:pPr/>
              <a:t>10/27/24</a:t>
            </a:fld>
            <a:endParaRPr lang="en-US">
              <a:solidFill>
                <a:prstClr val="black"/>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F645DDD-255A-7749-AED7-ABB0CC478FB2}" type="slidenum">
              <a:rPr lang="en-US" smtClean="0">
                <a:solidFill>
                  <a:prstClr val="black">
                    <a:tint val="75000"/>
                  </a:prstClr>
                </a:solidFill>
              </a:rPr>
              <a:pPr/>
              <a:t>‹#›</a:t>
            </a:fld>
            <a:endParaRPr lang="en-US">
              <a:solidFill>
                <a:prstClr val="black">
                  <a:tint val="75000"/>
                </a:prstClr>
              </a:solidFill>
            </a:endParaRPr>
          </a:p>
        </p:txBody>
      </p:sp>
      <p:pic>
        <p:nvPicPr>
          <p:cNvPr id="8" name="Picture 4" descr="C:\Users\nigam\Downloads\som_logo_dk2400.jpg"/>
          <p:cNvPicPr>
            <a:picLocks noChangeAspect="1" noChangeArrowheads="1"/>
          </p:cNvPicPr>
          <p:nvPr/>
        </p:nvPicPr>
        <p:blipFill>
          <a:blip r:embed="rId2" cstate="print"/>
          <a:srcRect b="38303"/>
          <a:stretch>
            <a:fillRect/>
          </a:stretch>
        </p:blipFill>
        <p:spPr bwMode="auto">
          <a:xfrm>
            <a:off x="1872337" y="4916715"/>
            <a:ext cx="5486400" cy="1097542"/>
          </a:xfrm>
          <a:prstGeom prst="rect">
            <a:avLst/>
          </a:prstGeom>
          <a:noFill/>
        </p:spPr>
      </p:pic>
    </p:spTree>
    <p:extLst>
      <p:ext uri="{BB962C8B-B14F-4D97-AF65-F5344CB8AC3E}">
        <p14:creationId xmlns:p14="http://schemas.microsoft.com/office/powerpoint/2010/main" val="66122642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lvl1pPr algn="l">
              <a:defRPr/>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56900C-AD35-9A40-9146-A546BDFF2D62}" type="datetimeFigureOut">
              <a:rPr lang="en-US" smtClean="0">
                <a:solidFill>
                  <a:prstClr val="black"/>
                </a:solidFill>
              </a:rPr>
              <a:pPr/>
              <a:t>10/27/24</a:t>
            </a:fld>
            <a:endParaRPr lang="en-US">
              <a:solidFill>
                <a:prstClr val="black"/>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F645DDD-255A-7749-AED7-ABB0CC478FB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15502620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0090" y="2362200"/>
            <a:ext cx="7772400" cy="1362075"/>
          </a:xfrm>
          <a:solidFill>
            <a:srgbClr val="FFFF99"/>
          </a:solidFill>
        </p:spPr>
        <p:txBody>
          <a:bodyPr anchor="t"/>
          <a:lstStyle>
            <a:lvl1pPr algn="l">
              <a:defRPr sz="4000" b="1" cap="none" baseline="0"/>
            </a:lvl1pPr>
          </a:lstStyle>
          <a:p>
            <a:r>
              <a:rPr lang="en-US"/>
              <a:t>Click to edit Master title style</a:t>
            </a:r>
            <a:endParaRPr lang="en-US" dirty="0"/>
          </a:p>
        </p:txBody>
      </p:sp>
      <p:sp>
        <p:nvSpPr>
          <p:cNvPr id="3" name="Text Placeholder 2"/>
          <p:cNvSpPr>
            <a:spLocks noGrp="1"/>
          </p:cNvSpPr>
          <p:nvPr>
            <p:ph type="body" idx="1"/>
          </p:nvPr>
        </p:nvSpPr>
        <p:spPr>
          <a:xfrm>
            <a:off x="722313" y="37449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D56900C-AD35-9A40-9146-A546BDFF2D62}" type="datetimeFigureOut">
              <a:rPr lang="en-US" smtClean="0">
                <a:solidFill>
                  <a:prstClr val="black"/>
                </a:solidFill>
              </a:rPr>
              <a:pPr/>
              <a:t>10/27/24</a:t>
            </a:fld>
            <a:endParaRPr lang="en-US">
              <a:solidFill>
                <a:prstClr val="black"/>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F645DDD-255A-7749-AED7-ABB0CC478FB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10846851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AD56900C-AD35-9A40-9146-A546BDFF2D62}" type="datetimeFigureOut">
              <a:rPr lang="en-US" smtClean="0">
                <a:solidFill>
                  <a:prstClr val="black"/>
                </a:solidFill>
              </a:rPr>
              <a:pPr/>
              <a:t>10/27/24</a:t>
            </a:fld>
            <a:endParaRPr lang="en-US">
              <a:solidFill>
                <a:prstClr val="black"/>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F645DDD-255A-7749-AED7-ABB0CC478FB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6297867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D56900C-AD35-9A40-9146-A546BDFF2D62}" type="datetimeFigureOut">
              <a:rPr lang="en-US" smtClean="0">
                <a:solidFill>
                  <a:prstClr val="black"/>
                </a:solidFill>
              </a:rPr>
              <a:pPr/>
              <a:t>10/27/24</a:t>
            </a:fld>
            <a:endParaRPr lang="en-US">
              <a:solidFill>
                <a:prstClr val="black"/>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AF645DDD-255A-7749-AED7-ABB0CC478FB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01434339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D56900C-AD35-9A40-9146-A546BDFF2D62}" type="datetimeFigureOut">
              <a:rPr lang="en-US" smtClean="0">
                <a:solidFill>
                  <a:prstClr val="black"/>
                </a:solidFill>
              </a:rPr>
              <a:pPr/>
              <a:t>10/27/24</a:t>
            </a:fld>
            <a:endParaRPr lang="en-US">
              <a:solidFill>
                <a:prstClr val="black"/>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AF645DDD-255A-7749-AED7-ABB0CC478FB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12717566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D56900C-AD35-9A40-9146-A546BDFF2D62}" type="datetimeFigureOut">
              <a:rPr lang="en-US" smtClean="0">
                <a:solidFill>
                  <a:prstClr val="black"/>
                </a:solidFill>
              </a:rPr>
              <a:pPr/>
              <a:t>10/27/24</a:t>
            </a:fld>
            <a:endParaRPr lang="en-US">
              <a:solidFill>
                <a:prstClr val="black"/>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AF645DDD-255A-7749-AED7-ABB0CC478FB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6622406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Shape 100"/>
        <p:cNvGrpSpPr/>
        <p:nvPr/>
      </p:nvGrpSpPr>
      <p:grpSpPr>
        <a:xfrm>
          <a:off x="0" y="0"/>
          <a:ext cx="0" cy="0"/>
          <a:chOff x="0" y="0"/>
          <a:chExt cx="0" cy="0"/>
        </a:xfrm>
      </p:grpSpPr>
      <p:sp>
        <p:nvSpPr>
          <p:cNvPr id="101" name="Shape 101"/>
          <p:cNvSpPr txBox="1">
            <a:spLocks noGrp="1"/>
          </p:cNvSpPr>
          <p:nvPr>
            <p:ph type="title"/>
          </p:nvPr>
        </p:nvSpPr>
        <p:spPr>
          <a:xfrm>
            <a:off x="457200" y="273050"/>
            <a:ext cx="3008400" cy="1161900"/>
          </a:xfrm>
          <a:prstGeom prst="rect">
            <a:avLst/>
          </a:prstGeom>
          <a:noFill/>
          <a:ln>
            <a:noFill/>
          </a:ln>
        </p:spPr>
        <p:txBody>
          <a:bodyPr lIns="91425" tIns="91425" rIns="91425" bIns="91425" anchor="b" anchorCtr="0"/>
          <a:lstStyle>
            <a:lvl1pPr marL="0" marR="0" lvl="0" indent="0" algn="l" rtl="0">
              <a:spcBef>
                <a:spcPts val="0"/>
              </a:spcBef>
              <a:buClr>
                <a:schemeClr val="dk1"/>
              </a:buClr>
              <a:buFont typeface="Calibri"/>
              <a:buNone/>
              <a:defRPr sz="2000" b="1" i="0" u="none" strike="noStrike" cap="none">
                <a:solidFill>
                  <a:schemeClr val="dk1"/>
                </a:solidFill>
                <a:latin typeface="Calibri"/>
                <a:ea typeface="Calibri"/>
                <a:cs typeface="Calibri"/>
                <a:sym typeface="Calibri"/>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102" name="Shape 102"/>
          <p:cNvSpPr txBox="1">
            <a:spLocks noGrp="1"/>
          </p:cNvSpPr>
          <p:nvPr>
            <p:ph type="body" idx="1"/>
          </p:nvPr>
        </p:nvSpPr>
        <p:spPr>
          <a:xfrm>
            <a:off x="3575050" y="273050"/>
            <a:ext cx="5111700" cy="5852700"/>
          </a:xfrm>
          <a:prstGeom prst="rect">
            <a:avLst/>
          </a:prstGeom>
          <a:noFill/>
          <a:ln>
            <a:noFill/>
          </a:ln>
        </p:spPr>
        <p:txBody>
          <a:bodyPr lIns="91425" tIns="91425" rIns="91425" bIns="91425" anchor="t" anchorCtr="0"/>
          <a:lstStyle>
            <a:lvl1pPr marL="342900" marR="0" lvl="0" indent="-139700" algn="l" rtl="0">
              <a:spcBef>
                <a:spcPts val="640"/>
              </a:spcBef>
              <a:buClr>
                <a:schemeClr val="dk1"/>
              </a:buClr>
              <a:buSzPct val="100000"/>
              <a:buFont typeface="Arial"/>
              <a:buChar char="•"/>
              <a:defRPr sz="3200" b="0" i="0" u="none" strike="noStrike" cap="none">
                <a:solidFill>
                  <a:schemeClr val="dk1"/>
                </a:solidFill>
                <a:latin typeface="Calibri"/>
                <a:ea typeface="Calibri"/>
                <a:cs typeface="Calibri"/>
                <a:sym typeface="Calibri"/>
              </a:defRPr>
            </a:lvl1pPr>
            <a:lvl2pPr marL="742950" marR="0" lvl="1" indent="-107950" algn="l" rtl="0">
              <a:spcBef>
                <a:spcPts val="56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2pPr>
            <a:lvl3pPr marL="1143000" marR="0" lvl="2" indent="-7620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03" name="Shape 103"/>
          <p:cNvSpPr txBox="1">
            <a:spLocks noGrp="1"/>
          </p:cNvSpPr>
          <p:nvPr>
            <p:ph type="body" idx="2"/>
          </p:nvPr>
        </p:nvSpPr>
        <p:spPr>
          <a:xfrm>
            <a:off x="457200" y="1435100"/>
            <a:ext cx="3008400" cy="4691100"/>
          </a:xfrm>
          <a:prstGeom prst="rect">
            <a:avLst/>
          </a:prstGeom>
          <a:noFill/>
          <a:ln>
            <a:noFill/>
          </a:ln>
        </p:spPr>
        <p:txBody>
          <a:bodyPr lIns="91425" tIns="91425" rIns="91425" bIns="91425" anchor="t" anchorCtr="0"/>
          <a:lstStyle>
            <a:lvl1pPr marL="0" marR="0" lvl="0" indent="0" algn="l" rtl="0">
              <a:spcBef>
                <a:spcPts val="280"/>
              </a:spcBef>
              <a:buClr>
                <a:schemeClr val="dk1"/>
              </a:buClr>
              <a:buFont typeface="Arial"/>
              <a:buNone/>
              <a:defRPr sz="1400" b="0" i="0" u="none" strike="noStrike" cap="none">
                <a:solidFill>
                  <a:schemeClr val="dk1"/>
                </a:solidFill>
                <a:latin typeface="Calibri"/>
                <a:ea typeface="Calibri"/>
                <a:cs typeface="Calibri"/>
                <a:sym typeface="Calibri"/>
              </a:defRPr>
            </a:lvl1pPr>
            <a:lvl2pPr marL="457200" marR="0" lvl="1" indent="0" algn="l" rtl="0">
              <a:spcBef>
                <a:spcPts val="240"/>
              </a:spcBef>
              <a:buClr>
                <a:schemeClr val="dk1"/>
              </a:buClr>
              <a:buFont typeface="Arial"/>
              <a:buNone/>
              <a:defRPr sz="1200" b="0" i="0" u="none" strike="noStrike" cap="none">
                <a:solidFill>
                  <a:schemeClr val="dk1"/>
                </a:solidFill>
                <a:latin typeface="Calibri"/>
                <a:ea typeface="Calibri"/>
                <a:cs typeface="Calibri"/>
                <a:sym typeface="Calibri"/>
              </a:defRPr>
            </a:lvl2pPr>
            <a:lvl3pPr marL="914400" marR="0" lvl="2" indent="0" algn="l" rtl="0">
              <a:spcBef>
                <a:spcPts val="200"/>
              </a:spcBef>
              <a:buClr>
                <a:schemeClr val="dk1"/>
              </a:buClr>
              <a:buFont typeface="Arial"/>
              <a:buNone/>
              <a:defRPr sz="1000" b="0" i="0" u="none" strike="noStrike" cap="none">
                <a:solidFill>
                  <a:schemeClr val="dk1"/>
                </a:solidFill>
                <a:latin typeface="Calibri"/>
                <a:ea typeface="Calibri"/>
                <a:cs typeface="Calibri"/>
                <a:sym typeface="Calibri"/>
              </a:defRPr>
            </a:lvl3pPr>
            <a:lvl4pPr marL="1371600" marR="0" lvl="3"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4pPr>
            <a:lvl5pPr marL="1828800" marR="0" lvl="4"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5pPr>
            <a:lvl6pPr marL="2286000" marR="0" lvl="5"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6pPr>
            <a:lvl7pPr marL="2743200" marR="0" lvl="6"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7pPr>
            <a:lvl8pPr marL="3200400" marR="0" lvl="7"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8pPr>
            <a:lvl9pPr marL="3657600" marR="0" lvl="8"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9pPr>
          </a:lstStyle>
          <a:p>
            <a:endParaRPr/>
          </a:p>
        </p:txBody>
      </p:sp>
      <p:sp>
        <p:nvSpPr>
          <p:cNvPr id="104" name="Shape 104"/>
          <p:cNvSpPr txBox="1">
            <a:spLocks noGrp="1"/>
          </p:cNvSpPr>
          <p:nvPr>
            <p:ph type="dt" idx="10"/>
          </p:nvPr>
        </p:nvSpPr>
        <p:spPr>
          <a:xfrm>
            <a:off x="457200" y="6356350"/>
            <a:ext cx="2133600" cy="365100"/>
          </a:xfrm>
          <a:prstGeom prst="rect">
            <a:avLst/>
          </a:prstGeom>
          <a:noFill/>
          <a:ln>
            <a:noFill/>
          </a:ln>
        </p:spPr>
        <p:txBody>
          <a:bodyPr lIns="91425" tIns="91425" rIns="91425" bIns="91425" anchor="ctr" anchorCtr="0"/>
          <a:lstStyle>
            <a:lvl1pPr marL="0" marR="0" lvl="0" indent="0" algn="l" rtl="0">
              <a:spcBef>
                <a:spcPts val="0"/>
              </a:spcBef>
              <a:buNone/>
              <a:defRPr sz="1200">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105" name="Shape 105"/>
          <p:cNvSpPr txBox="1">
            <a:spLocks noGrp="1"/>
          </p:cNvSpPr>
          <p:nvPr>
            <p:ph type="ftr" idx="11"/>
          </p:nvPr>
        </p:nvSpPr>
        <p:spPr>
          <a:xfrm>
            <a:off x="3124200" y="6356350"/>
            <a:ext cx="2895600" cy="365100"/>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106" name="Shape 106"/>
          <p:cNvSpPr txBox="1">
            <a:spLocks noGrp="1"/>
          </p:cNvSpPr>
          <p:nvPr>
            <p:ph type="sldNum" idx="12"/>
          </p:nvPr>
        </p:nvSpPr>
        <p:spPr>
          <a:xfrm>
            <a:off x="6553200" y="6356350"/>
            <a:ext cx="2133600" cy="365100"/>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 sz="1200">
                <a:solidFill>
                  <a:srgbClr val="888888"/>
                </a:solidFill>
                <a:latin typeface="Calibri"/>
                <a:ea typeface="Calibri"/>
                <a:cs typeface="Calibri"/>
                <a:sym typeface="Calibri"/>
              </a:rPr>
              <a:t>‹#›</a:t>
            </a:fld>
            <a:endParaRPr lang="en" sz="1200">
              <a:solidFill>
                <a:srgbClr val="888888"/>
              </a:solidFill>
              <a:latin typeface="Calibri"/>
              <a:ea typeface="Calibri"/>
              <a:cs typeface="Calibri"/>
              <a:sym typeface="Calibri"/>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D56900C-AD35-9A40-9146-A546BDFF2D62}" type="datetimeFigureOut">
              <a:rPr lang="en-US" smtClean="0">
                <a:solidFill>
                  <a:prstClr val="black"/>
                </a:solidFill>
              </a:rPr>
              <a:pPr/>
              <a:t>10/27/24</a:t>
            </a:fld>
            <a:endParaRPr lang="en-US">
              <a:solidFill>
                <a:prstClr val="black"/>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F645DDD-255A-7749-AED7-ABB0CC478FB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7899342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D56900C-AD35-9A40-9146-A546BDFF2D62}" type="datetimeFigureOut">
              <a:rPr lang="en-US" smtClean="0">
                <a:solidFill>
                  <a:prstClr val="black"/>
                </a:solidFill>
              </a:rPr>
              <a:pPr/>
              <a:t>10/27/24</a:t>
            </a:fld>
            <a:endParaRPr lang="en-US">
              <a:solidFill>
                <a:prstClr val="black"/>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F645DDD-255A-7749-AED7-ABB0CC478FB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48287732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56900C-AD35-9A40-9146-A546BDFF2D62}" type="datetimeFigureOut">
              <a:rPr lang="en-US" smtClean="0">
                <a:solidFill>
                  <a:prstClr val="black"/>
                </a:solidFill>
              </a:rPr>
              <a:pPr/>
              <a:t>10/27/24</a:t>
            </a:fld>
            <a:endParaRPr lang="en-US">
              <a:solidFill>
                <a:prstClr val="black"/>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F645DDD-255A-7749-AED7-ABB0CC478FB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3303068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56900C-AD35-9A40-9146-A546BDFF2D62}" type="datetimeFigureOut">
              <a:rPr lang="en-US" smtClean="0">
                <a:solidFill>
                  <a:prstClr val="black"/>
                </a:solidFill>
              </a:rPr>
              <a:pPr/>
              <a:t>10/27/24</a:t>
            </a:fld>
            <a:endParaRPr lang="en-US">
              <a:solidFill>
                <a:prstClr val="black"/>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F645DDD-255A-7749-AED7-ABB0CC478FB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76145482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43001"/>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2898775"/>
            <a:ext cx="6400800" cy="10668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15BB983-A0AD-B543-9642-B947F62D6A0C}" type="datetimeFigureOut">
              <a:rPr lang="en-US" smtClean="0">
                <a:solidFill>
                  <a:prstClr val="black"/>
                </a:solidFill>
              </a:rPr>
              <a:pPr/>
              <a:t>10/27/24</a:t>
            </a:fld>
            <a:endParaRPr lang="en-US">
              <a:solidFill>
                <a:prstClr val="black"/>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6BB6673E-F8E9-D643-A1C3-6D036049D55A}" type="slidenum">
              <a:rPr lang="en-US" smtClean="0">
                <a:solidFill>
                  <a:prstClr val="black">
                    <a:tint val="75000"/>
                  </a:prstClr>
                </a:solidFill>
              </a:rPr>
              <a:pPr/>
              <a:t>‹#›</a:t>
            </a:fld>
            <a:endParaRPr lang="en-US">
              <a:solidFill>
                <a:prstClr val="black">
                  <a:tint val="75000"/>
                </a:prstClr>
              </a:solidFill>
            </a:endParaRPr>
          </a:p>
        </p:txBody>
      </p:sp>
      <p:pic>
        <p:nvPicPr>
          <p:cNvPr id="8" name="Picture 4" descr="C:\Users\nigam\Downloads\som_logo_dk2400.jpg"/>
          <p:cNvPicPr>
            <a:picLocks noChangeAspect="1" noChangeArrowheads="1"/>
          </p:cNvPicPr>
          <p:nvPr/>
        </p:nvPicPr>
        <p:blipFill>
          <a:blip r:embed="rId2" cstate="print"/>
          <a:srcRect b="38303"/>
          <a:stretch>
            <a:fillRect/>
          </a:stretch>
        </p:blipFill>
        <p:spPr bwMode="auto">
          <a:xfrm>
            <a:off x="1872337" y="4916715"/>
            <a:ext cx="5486400" cy="1097543"/>
          </a:xfrm>
          <a:prstGeom prst="rect">
            <a:avLst/>
          </a:prstGeom>
          <a:noFill/>
        </p:spPr>
      </p:pic>
    </p:spTree>
    <p:extLst>
      <p:ext uri="{BB962C8B-B14F-4D97-AF65-F5344CB8AC3E}">
        <p14:creationId xmlns:p14="http://schemas.microsoft.com/office/powerpoint/2010/main" val="13392466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lvl1pPr algn="l">
              <a:defRPr/>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15BB983-A0AD-B543-9642-B947F62D6A0C}" type="datetimeFigureOut">
              <a:rPr lang="en-US" smtClean="0">
                <a:solidFill>
                  <a:prstClr val="black"/>
                </a:solidFill>
              </a:rPr>
              <a:pPr/>
              <a:t>10/27/24</a:t>
            </a:fld>
            <a:endParaRPr lang="en-US">
              <a:solidFill>
                <a:prstClr val="black"/>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6BB6673E-F8E9-D643-A1C3-6D036049D55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03761609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0090" y="2362201"/>
            <a:ext cx="7772400" cy="1362075"/>
          </a:xfrm>
          <a:solidFill>
            <a:srgbClr val="FFFF99"/>
          </a:solidFill>
        </p:spPr>
        <p:txBody>
          <a:bodyPr anchor="ctr"/>
          <a:lstStyle>
            <a:lvl1pPr algn="ctr">
              <a:defRPr sz="4000" b="1" cap="none" baseline="0"/>
            </a:lvl1pPr>
          </a:lstStyle>
          <a:p>
            <a:r>
              <a:rPr lang="en-US"/>
              <a:t>Click to edit Master title style</a:t>
            </a:r>
            <a:endParaRPr lang="en-US" dirty="0"/>
          </a:p>
        </p:txBody>
      </p:sp>
      <p:sp>
        <p:nvSpPr>
          <p:cNvPr id="3" name="Text Placeholder 2"/>
          <p:cNvSpPr>
            <a:spLocks noGrp="1"/>
          </p:cNvSpPr>
          <p:nvPr>
            <p:ph type="body" idx="1"/>
          </p:nvPr>
        </p:nvSpPr>
        <p:spPr>
          <a:xfrm>
            <a:off x="722313" y="37449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15BB983-A0AD-B543-9642-B947F62D6A0C}" type="datetimeFigureOut">
              <a:rPr lang="en-US" smtClean="0">
                <a:solidFill>
                  <a:prstClr val="black"/>
                </a:solidFill>
              </a:rPr>
              <a:pPr/>
              <a:t>10/27/24</a:t>
            </a:fld>
            <a:endParaRPr lang="en-US">
              <a:solidFill>
                <a:prstClr val="black"/>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6BB6673E-F8E9-D643-A1C3-6D036049D55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75753234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15BB983-A0AD-B543-9642-B947F62D6A0C}" type="datetimeFigureOut">
              <a:rPr lang="en-US" smtClean="0">
                <a:solidFill>
                  <a:prstClr val="black"/>
                </a:solidFill>
              </a:rPr>
              <a:pPr/>
              <a:t>10/27/24</a:t>
            </a:fld>
            <a:endParaRPr lang="en-US">
              <a:solidFill>
                <a:prstClr val="black"/>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6BB6673E-F8E9-D643-A1C3-6D036049D55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51484569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7" y="1535113"/>
            <a:ext cx="4041775"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7"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15BB983-A0AD-B543-9642-B947F62D6A0C}" type="datetimeFigureOut">
              <a:rPr lang="en-US" smtClean="0">
                <a:solidFill>
                  <a:prstClr val="black"/>
                </a:solidFill>
              </a:rPr>
              <a:pPr/>
              <a:t>10/27/24</a:t>
            </a:fld>
            <a:endParaRPr lang="en-US">
              <a:solidFill>
                <a:prstClr val="black"/>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6BB6673E-F8E9-D643-A1C3-6D036049D55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92165709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15BB983-A0AD-B543-9642-B947F62D6A0C}" type="datetimeFigureOut">
              <a:rPr lang="en-US" smtClean="0">
                <a:solidFill>
                  <a:prstClr val="black"/>
                </a:solidFill>
              </a:rPr>
              <a:pPr/>
              <a:t>10/27/24</a:t>
            </a:fld>
            <a:endParaRPr lang="en-US">
              <a:solidFill>
                <a:prstClr val="black"/>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6BB6673E-F8E9-D643-A1C3-6D036049D55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090992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Shape 107"/>
        <p:cNvGrpSpPr/>
        <p:nvPr/>
      </p:nvGrpSpPr>
      <p:grpSpPr>
        <a:xfrm>
          <a:off x="0" y="0"/>
          <a:ext cx="0" cy="0"/>
          <a:chOff x="0" y="0"/>
          <a:chExt cx="0" cy="0"/>
        </a:xfrm>
      </p:grpSpPr>
      <p:sp>
        <p:nvSpPr>
          <p:cNvPr id="108" name="Shape 108"/>
          <p:cNvSpPr txBox="1">
            <a:spLocks noGrp="1"/>
          </p:cNvSpPr>
          <p:nvPr>
            <p:ph type="title"/>
          </p:nvPr>
        </p:nvSpPr>
        <p:spPr>
          <a:xfrm>
            <a:off x="1792288" y="4800600"/>
            <a:ext cx="5486400" cy="566700"/>
          </a:xfrm>
          <a:prstGeom prst="rect">
            <a:avLst/>
          </a:prstGeom>
          <a:noFill/>
          <a:ln>
            <a:noFill/>
          </a:ln>
        </p:spPr>
        <p:txBody>
          <a:bodyPr lIns="91425" tIns="91425" rIns="91425" bIns="91425" anchor="b" anchorCtr="0"/>
          <a:lstStyle>
            <a:lvl1pPr marL="0" marR="0" lvl="0" indent="0" algn="l" rtl="0">
              <a:spcBef>
                <a:spcPts val="0"/>
              </a:spcBef>
              <a:buClr>
                <a:schemeClr val="dk1"/>
              </a:buClr>
              <a:buFont typeface="Calibri"/>
              <a:buNone/>
              <a:defRPr sz="2000" b="1" i="0" u="none" strike="noStrike" cap="none">
                <a:solidFill>
                  <a:schemeClr val="dk1"/>
                </a:solidFill>
                <a:latin typeface="Calibri"/>
                <a:ea typeface="Calibri"/>
                <a:cs typeface="Calibri"/>
                <a:sym typeface="Calibri"/>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109" name="Shape 109"/>
          <p:cNvSpPr>
            <a:spLocks noGrp="1"/>
          </p:cNvSpPr>
          <p:nvPr>
            <p:ph type="pic" idx="2"/>
          </p:nvPr>
        </p:nvSpPr>
        <p:spPr>
          <a:xfrm>
            <a:off x="1792288" y="612775"/>
            <a:ext cx="5486400" cy="4114800"/>
          </a:xfrm>
          <a:prstGeom prst="rect">
            <a:avLst/>
          </a:prstGeom>
          <a:noFill/>
          <a:ln>
            <a:noFill/>
          </a:ln>
        </p:spPr>
        <p:txBody>
          <a:bodyPr lIns="91425" tIns="91425" rIns="91425" bIns="91425" anchor="t" anchorCtr="0"/>
          <a:lstStyle>
            <a:lvl1pPr marL="0" marR="0" lvl="0" indent="0" algn="l" rtl="0">
              <a:spcBef>
                <a:spcPts val="640"/>
              </a:spcBef>
              <a:buClr>
                <a:schemeClr val="dk1"/>
              </a:buClr>
              <a:buFont typeface="Arial"/>
              <a:buNone/>
              <a:defRPr sz="3200" b="0" i="0" u="none" strike="noStrike" cap="none">
                <a:solidFill>
                  <a:schemeClr val="dk1"/>
                </a:solidFill>
                <a:latin typeface="Calibri"/>
                <a:ea typeface="Calibri"/>
                <a:cs typeface="Calibri"/>
                <a:sym typeface="Calibri"/>
              </a:defRPr>
            </a:lvl1pPr>
            <a:lvl2pPr marL="457200" marR="0" lvl="1" indent="0" algn="l" rtl="0">
              <a:spcBef>
                <a:spcPts val="560"/>
              </a:spcBef>
              <a:buClr>
                <a:schemeClr val="dk1"/>
              </a:buClr>
              <a:buFont typeface="Arial"/>
              <a:buNone/>
              <a:defRPr sz="2800" b="0" i="0" u="none" strike="noStrike" cap="none">
                <a:solidFill>
                  <a:schemeClr val="dk1"/>
                </a:solidFill>
                <a:latin typeface="Calibri"/>
                <a:ea typeface="Calibri"/>
                <a:cs typeface="Calibri"/>
                <a:sym typeface="Calibri"/>
              </a:defRPr>
            </a:lvl2pPr>
            <a:lvl3pPr marL="914400" marR="0" lvl="2" indent="0" algn="l" rtl="0">
              <a:spcBef>
                <a:spcPts val="480"/>
              </a:spcBef>
              <a:buClr>
                <a:schemeClr val="dk1"/>
              </a:buClr>
              <a:buFont typeface="Arial"/>
              <a:buNone/>
              <a:defRPr sz="2400" b="0" i="0" u="none" strike="noStrike" cap="none">
                <a:solidFill>
                  <a:schemeClr val="dk1"/>
                </a:solidFill>
                <a:latin typeface="Calibri"/>
                <a:ea typeface="Calibri"/>
                <a:cs typeface="Calibri"/>
                <a:sym typeface="Calibri"/>
              </a:defRPr>
            </a:lvl3pPr>
            <a:lvl4pPr marL="1371600" marR="0" lvl="3"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4pPr>
            <a:lvl5pPr marL="1828800" marR="0" lvl="4"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5pPr>
            <a:lvl6pPr marL="2286000" marR="0" lvl="5"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6pPr>
            <a:lvl7pPr marL="2743200" marR="0" lvl="6"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7pPr>
            <a:lvl8pPr marL="3200400" marR="0" lvl="7"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8pPr>
            <a:lvl9pPr marL="3657600" marR="0" lvl="8"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110" name="Shape 110"/>
          <p:cNvSpPr txBox="1">
            <a:spLocks noGrp="1"/>
          </p:cNvSpPr>
          <p:nvPr>
            <p:ph type="body" idx="1"/>
          </p:nvPr>
        </p:nvSpPr>
        <p:spPr>
          <a:xfrm>
            <a:off x="1792288" y="5367337"/>
            <a:ext cx="5486400" cy="804900"/>
          </a:xfrm>
          <a:prstGeom prst="rect">
            <a:avLst/>
          </a:prstGeom>
          <a:noFill/>
          <a:ln>
            <a:noFill/>
          </a:ln>
        </p:spPr>
        <p:txBody>
          <a:bodyPr lIns="91425" tIns="91425" rIns="91425" bIns="91425" anchor="t" anchorCtr="0"/>
          <a:lstStyle>
            <a:lvl1pPr marL="0" marR="0" lvl="0" indent="0" algn="l" rtl="0">
              <a:spcBef>
                <a:spcPts val="280"/>
              </a:spcBef>
              <a:buClr>
                <a:schemeClr val="dk1"/>
              </a:buClr>
              <a:buFont typeface="Arial"/>
              <a:buNone/>
              <a:defRPr sz="1400" b="0" i="0" u="none" strike="noStrike" cap="none">
                <a:solidFill>
                  <a:schemeClr val="dk1"/>
                </a:solidFill>
                <a:latin typeface="Calibri"/>
                <a:ea typeface="Calibri"/>
                <a:cs typeface="Calibri"/>
                <a:sym typeface="Calibri"/>
              </a:defRPr>
            </a:lvl1pPr>
            <a:lvl2pPr marL="457200" marR="0" lvl="1" indent="0" algn="l" rtl="0">
              <a:spcBef>
                <a:spcPts val="240"/>
              </a:spcBef>
              <a:buClr>
                <a:schemeClr val="dk1"/>
              </a:buClr>
              <a:buFont typeface="Arial"/>
              <a:buNone/>
              <a:defRPr sz="1200" b="0" i="0" u="none" strike="noStrike" cap="none">
                <a:solidFill>
                  <a:schemeClr val="dk1"/>
                </a:solidFill>
                <a:latin typeface="Calibri"/>
                <a:ea typeface="Calibri"/>
                <a:cs typeface="Calibri"/>
                <a:sym typeface="Calibri"/>
              </a:defRPr>
            </a:lvl2pPr>
            <a:lvl3pPr marL="914400" marR="0" lvl="2" indent="0" algn="l" rtl="0">
              <a:spcBef>
                <a:spcPts val="200"/>
              </a:spcBef>
              <a:buClr>
                <a:schemeClr val="dk1"/>
              </a:buClr>
              <a:buFont typeface="Arial"/>
              <a:buNone/>
              <a:defRPr sz="1000" b="0" i="0" u="none" strike="noStrike" cap="none">
                <a:solidFill>
                  <a:schemeClr val="dk1"/>
                </a:solidFill>
                <a:latin typeface="Calibri"/>
                <a:ea typeface="Calibri"/>
                <a:cs typeface="Calibri"/>
                <a:sym typeface="Calibri"/>
              </a:defRPr>
            </a:lvl3pPr>
            <a:lvl4pPr marL="1371600" marR="0" lvl="3"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4pPr>
            <a:lvl5pPr marL="1828800" marR="0" lvl="4"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5pPr>
            <a:lvl6pPr marL="2286000" marR="0" lvl="5"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6pPr>
            <a:lvl7pPr marL="2743200" marR="0" lvl="6"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7pPr>
            <a:lvl8pPr marL="3200400" marR="0" lvl="7"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8pPr>
            <a:lvl9pPr marL="3657600" marR="0" lvl="8"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9pPr>
          </a:lstStyle>
          <a:p>
            <a:endParaRPr/>
          </a:p>
        </p:txBody>
      </p:sp>
      <p:sp>
        <p:nvSpPr>
          <p:cNvPr id="111" name="Shape 111"/>
          <p:cNvSpPr txBox="1">
            <a:spLocks noGrp="1"/>
          </p:cNvSpPr>
          <p:nvPr>
            <p:ph type="dt" idx="10"/>
          </p:nvPr>
        </p:nvSpPr>
        <p:spPr>
          <a:xfrm>
            <a:off x="457200" y="6356350"/>
            <a:ext cx="2133600" cy="365100"/>
          </a:xfrm>
          <a:prstGeom prst="rect">
            <a:avLst/>
          </a:prstGeom>
          <a:noFill/>
          <a:ln>
            <a:noFill/>
          </a:ln>
        </p:spPr>
        <p:txBody>
          <a:bodyPr lIns="91425" tIns="91425" rIns="91425" bIns="91425" anchor="ctr" anchorCtr="0"/>
          <a:lstStyle>
            <a:lvl1pPr marL="0" marR="0" lvl="0" indent="0" algn="l" rtl="0">
              <a:spcBef>
                <a:spcPts val="0"/>
              </a:spcBef>
              <a:buNone/>
              <a:defRPr sz="1200">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112" name="Shape 112"/>
          <p:cNvSpPr txBox="1">
            <a:spLocks noGrp="1"/>
          </p:cNvSpPr>
          <p:nvPr>
            <p:ph type="ftr" idx="11"/>
          </p:nvPr>
        </p:nvSpPr>
        <p:spPr>
          <a:xfrm>
            <a:off x="3124200" y="6356350"/>
            <a:ext cx="2895600" cy="365100"/>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113" name="Shape 113"/>
          <p:cNvSpPr txBox="1">
            <a:spLocks noGrp="1"/>
          </p:cNvSpPr>
          <p:nvPr>
            <p:ph type="sldNum" idx="12"/>
          </p:nvPr>
        </p:nvSpPr>
        <p:spPr>
          <a:xfrm>
            <a:off x="6553200" y="6356350"/>
            <a:ext cx="2133600" cy="365100"/>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 sz="1200">
                <a:solidFill>
                  <a:srgbClr val="888888"/>
                </a:solidFill>
                <a:latin typeface="Calibri"/>
                <a:ea typeface="Calibri"/>
                <a:cs typeface="Calibri"/>
                <a:sym typeface="Calibri"/>
              </a:rPr>
              <a:t>‹#›</a:t>
            </a:fld>
            <a:endParaRPr lang="en" sz="1200">
              <a:solidFill>
                <a:srgbClr val="888888"/>
              </a:solidFill>
              <a:latin typeface="Calibri"/>
              <a:ea typeface="Calibri"/>
              <a:cs typeface="Calibri"/>
              <a:sym typeface="Calibri"/>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15BB983-A0AD-B543-9642-B947F62D6A0C}" type="datetimeFigureOut">
              <a:rPr lang="en-US" smtClean="0">
                <a:solidFill>
                  <a:prstClr val="black"/>
                </a:solidFill>
              </a:rPr>
              <a:pPr/>
              <a:t>10/27/24</a:t>
            </a:fld>
            <a:endParaRPr lang="en-US">
              <a:solidFill>
                <a:prstClr val="black"/>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6BB6673E-F8E9-D643-A1C3-6D036049D55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25817508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49"/>
            <a:ext cx="3008313" cy="1162051"/>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2" y="1435102"/>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15BB983-A0AD-B543-9642-B947F62D6A0C}" type="datetimeFigureOut">
              <a:rPr lang="en-US" smtClean="0">
                <a:solidFill>
                  <a:prstClr val="black"/>
                </a:solidFill>
              </a:rPr>
              <a:pPr/>
              <a:t>10/27/24</a:t>
            </a:fld>
            <a:endParaRPr lang="en-US">
              <a:solidFill>
                <a:prstClr val="black"/>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6BB6673E-F8E9-D643-A1C3-6D036049D55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54028332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9"/>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1792288" y="5367338"/>
            <a:ext cx="5486400" cy="8048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15BB983-A0AD-B543-9642-B947F62D6A0C}" type="datetimeFigureOut">
              <a:rPr lang="en-US" smtClean="0">
                <a:solidFill>
                  <a:prstClr val="black"/>
                </a:solidFill>
              </a:rPr>
              <a:pPr/>
              <a:t>10/27/24</a:t>
            </a:fld>
            <a:endParaRPr lang="en-US">
              <a:solidFill>
                <a:prstClr val="black"/>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6BB6673E-F8E9-D643-A1C3-6D036049D55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89718689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15BB983-A0AD-B543-9642-B947F62D6A0C}" type="datetimeFigureOut">
              <a:rPr lang="en-US" smtClean="0">
                <a:solidFill>
                  <a:prstClr val="black"/>
                </a:solidFill>
              </a:rPr>
              <a:pPr/>
              <a:t>10/27/24</a:t>
            </a:fld>
            <a:endParaRPr lang="en-US">
              <a:solidFill>
                <a:prstClr val="black"/>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6BB6673E-F8E9-D643-A1C3-6D036049D55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13468285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9"/>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9"/>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15BB983-A0AD-B543-9642-B947F62D6A0C}" type="datetimeFigureOut">
              <a:rPr lang="en-US" smtClean="0">
                <a:solidFill>
                  <a:prstClr val="black"/>
                </a:solidFill>
              </a:rPr>
              <a:pPr/>
              <a:t>10/27/24</a:t>
            </a:fld>
            <a:endParaRPr lang="en-US">
              <a:solidFill>
                <a:prstClr val="black"/>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6BB6673E-F8E9-D643-A1C3-6D036049D55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87417628"/>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4" name="Picture 4" descr="C:\Users\nigam\Downloads\som_logo_dk2400.jpg"/>
          <p:cNvPicPr>
            <a:picLocks noChangeAspect="1" noChangeArrowheads="1"/>
          </p:cNvPicPr>
          <p:nvPr/>
        </p:nvPicPr>
        <p:blipFill>
          <a:blip r:embed="rId2">
            <a:extLst>
              <a:ext uri="{28A0092B-C50C-407E-A947-70E740481C1C}">
                <a14:useLocalDpi xmlns:a14="http://schemas.microsoft.com/office/drawing/2010/main" val="0"/>
              </a:ext>
            </a:extLst>
          </a:blip>
          <a:srcRect b="38303"/>
          <a:stretch>
            <a:fillRect/>
          </a:stretch>
        </p:blipFill>
        <p:spPr bwMode="auto">
          <a:xfrm>
            <a:off x="1871887" y="4916910"/>
            <a:ext cx="5487293" cy="1097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685800" y="1143001"/>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2898775"/>
            <a:ext cx="6400800" cy="1066800"/>
          </a:xfrm>
        </p:spPr>
        <p:txBody>
          <a:bodyPr/>
          <a:lstStyle>
            <a:lvl1pPr marL="0" indent="0" algn="ctr">
              <a:buNone/>
              <a:defRPr>
                <a:solidFill>
                  <a:schemeClr val="tx1">
                    <a:tint val="75000"/>
                  </a:schemeClr>
                </a:solidFill>
              </a:defRPr>
            </a:lvl1pPr>
            <a:lvl2pPr marL="457106" indent="0" algn="ctr">
              <a:buNone/>
              <a:defRPr>
                <a:solidFill>
                  <a:schemeClr val="tx1">
                    <a:tint val="75000"/>
                  </a:schemeClr>
                </a:solidFill>
              </a:defRPr>
            </a:lvl2pPr>
            <a:lvl3pPr marL="914212" indent="0" algn="ctr">
              <a:buNone/>
              <a:defRPr>
                <a:solidFill>
                  <a:schemeClr val="tx1">
                    <a:tint val="75000"/>
                  </a:schemeClr>
                </a:solidFill>
              </a:defRPr>
            </a:lvl3pPr>
            <a:lvl4pPr marL="1371320" indent="0" algn="ctr">
              <a:buNone/>
              <a:defRPr>
                <a:solidFill>
                  <a:schemeClr val="tx1">
                    <a:tint val="75000"/>
                  </a:schemeClr>
                </a:solidFill>
              </a:defRPr>
            </a:lvl4pPr>
            <a:lvl5pPr marL="1828426" indent="0" algn="ctr">
              <a:buNone/>
              <a:defRPr>
                <a:solidFill>
                  <a:schemeClr val="tx1">
                    <a:tint val="75000"/>
                  </a:schemeClr>
                </a:solidFill>
              </a:defRPr>
            </a:lvl5pPr>
            <a:lvl6pPr marL="2285532" indent="0" algn="ctr">
              <a:buNone/>
              <a:defRPr>
                <a:solidFill>
                  <a:schemeClr val="tx1">
                    <a:tint val="75000"/>
                  </a:schemeClr>
                </a:solidFill>
              </a:defRPr>
            </a:lvl6pPr>
            <a:lvl7pPr marL="2742640" indent="0" algn="ctr">
              <a:buNone/>
              <a:defRPr>
                <a:solidFill>
                  <a:schemeClr val="tx1">
                    <a:tint val="75000"/>
                  </a:schemeClr>
                </a:solidFill>
              </a:defRPr>
            </a:lvl7pPr>
            <a:lvl8pPr marL="3199744" indent="0" algn="ctr">
              <a:buNone/>
              <a:defRPr>
                <a:solidFill>
                  <a:schemeClr val="tx1">
                    <a:tint val="75000"/>
                  </a:schemeClr>
                </a:solidFill>
              </a:defRPr>
            </a:lvl8pPr>
            <a:lvl9pPr marL="3656852" indent="0" algn="ctr">
              <a:buNone/>
              <a:defRPr>
                <a:solidFill>
                  <a:schemeClr val="tx1">
                    <a:tint val="75000"/>
                  </a:schemeClr>
                </a:solidFill>
              </a:defRPr>
            </a:lvl9pPr>
          </a:lstStyle>
          <a:p>
            <a:r>
              <a:rPr lang="en-US"/>
              <a:t>Click to edit Master subtitle style</a:t>
            </a:r>
          </a:p>
        </p:txBody>
      </p:sp>
      <p:sp>
        <p:nvSpPr>
          <p:cNvPr id="5" name="Date Placeholder 3"/>
          <p:cNvSpPr>
            <a:spLocks noGrp="1"/>
          </p:cNvSpPr>
          <p:nvPr>
            <p:ph type="dt" sz="half" idx="10"/>
          </p:nvPr>
        </p:nvSpPr>
        <p:spPr/>
        <p:txBody>
          <a:bodyPr/>
          <a:lstStyle>
            <a:lvl1pPr>
              <a:defRPr/>
            </a:lvl1pPr>
          </a:lstStyle>
          <a:p>
            <a:pPr>
              <a:defRPr/>
            </a:pPr>
            <a:fld id="{484216B5-6377-4631-AEF5-A3DB07328349}" type="datetimeFigureOut">
              <a:rPr lang="en-US">
                <a:solidFill>
                  <a:prstClr val="black"/>
                </a:solidFill>
              </a:rPr>
              <a:pPr>
                <a:defRPr/>
              </a:pPr>
              <a:t>10/27/24</a:t>
            </a:fld>
            <a:endParaRPr lang="en-US">
              <a:solidFill>
                <a:prstClr val="black"/>
              </a:solidFill>
            </a:endParaRPr>
          </a:p>
        </p:txBody>
      </p:sp>
      <p:sp>
        <p:nvSpPr>
          <p:cNvPr id="6"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7" name="Slide Number Placeholder 5"/>
          <p:cNvSpPr>
            <a:spLocks noGrp="1"/>
          </p:cNvSpPr>
          <p:nvPr>
            <p:ph type="sldNum" sz="quarter" idx="12"/>
          </p:nvPr>
        </p:nvSpPr>
        <p:spPr/>
        <p:txBody>
          <a:bodyPr/>
          <a:lstStyle>
            <a:lvl1pPr>
              <a:defRPr/>
            </a:lvl1pPr>
          </a:lstStyle>
          <a:p>
            <a:pPr>
              <a:defRPr/>
            </a:pPr>
            <a:fld id="{D898E7B8-ED21-4196-9890-E1C67981E86E}"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70073662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a:t>Click to edit Master title style</a:t>
            </a:r>
          </a:p>
        </p:txBody>
      </p:sp>
      <p:sp>
        <p:nvSpPr>
          <p:cNvPr id="3" name="Content Placeholder 2"/>
          <p:cNvSpPr>
            <a:spLocks noGrp="1"/>
          </p:cNvSpPr>
          <p:nvPr>
            <p:ph idx="1"/>
          </p:nvPr>
        </p:nvSpPr>
        <p:spPr/>
        <p:txBody>
          <a:bodyPr/>
          <a:lstStyle>
            <a:lvl2pPr marL="742140" indent="-284580">
              <a:buFont typeface="Arial" pitchFamily="34" charset="0"/>
              <a:buChar char="•"/>
              <a:defRPr/>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lvl1pPr>
              <a:defRPr/>
            </a:lvl1pPr>
          </a:lstStyle>
          <a:p>
            <a:pPr>
              <a:defRPr/>
            </a:pPr>
            <a:fld id="{72C8423B-94BC-4216-B3B9-2A49E9C0F3F1}" type="datetimeFigureOut">
              <a:rPr lang="en-US">
                <a:solidFill>
                  <a:prstClr val="black"/>
                </a:solidFill>
              </a:rPr>
              <a:pPr>
                <a:defRPr/>
              </a:pPr>
              <a:t>10/27/24</a:t>
            </a:fld>
            <a:endParaRPr lang="en-US" dirty="0">
              <a:solidFill>
                <a:prstClr val="black"/>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A9B2E3B6-6FF8-4A1B-BD2D-EDB6ED9164EC}"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25344751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0090" y="2362204"/>
            <a:ext cx="7772400" cy="1362075"/>
          </a:xfrm>
          <a:solidFill>
            <a:srgbClr val="FFFF99"/>
          </a:solidFill>
        </p:spPr>
        <p:txBody>
          <a:bodyPr/>
          <a:lstStyle>
            <a:lvl1pPr algn="l">
              <a:defRPr sz="4008" b="1" cap="none" baseline="0"/>
            </a:lvl1pPr>
          </a:lstStyle>
          <a:p>
            <a:r>
              <a:rPr lang="en-US"/>
              <a:t>Click to edit Master title style</a:t>
            </a:r>
            <a:endParaRPr lang="en-US" dirty="0"/>
          </a:p>
        </p:txBody>
      </p:sp>
      <p:sp>
        <p:nvSpPr>
          <p:cNvPr id="3" name="Text Placeholder 2"/>
          <p:cNvSpPr>
            <a:spLocks noGrp="1"/>
          </p:cNvSpPr>
          <p:nvPr>
            <p:ph type="body" idx="1"/>
          </p:nvPr>
        </p:nvSpPr>
        <p:spPr>
          <a:xfrm>
            <a:off x="722313" y="3744917"/>
            <a:ext cx="7772400" cy="1500187"/>
          </a:xfrm>
        </p:spPr>
        <p:txBody>
          <a:bodyPr anchor="b"/>
          <a:lstStyle>
            <a:lvl1pPr marL="0" indent="0">
              <a:buNone/>
              <a:defRPr sz="1969">
                <a:solidFill>
                  <a:schemeClr val="tx1">
                    <a:tint val="75000"/>
                  </a:schemeClr>
                </a:solidFill>
              </a:defRPr>
            </a:lvl1pPr>
            <a:lvl2pPr marL="457106" indent="0">
              <a:buNone/>
              <a:defRPr sz="1828">
                <a:solidFill>
                  <a:schemeClr val="tx1">
                    <a:tint val="75000"/>
                  </a:schemeClr>
                </a:solidFill>
              </a:defRPr>
            </a:lvl2pPr>
            <a:lvl3pPr marL="914212" indent="0">
              <a:buNone/>
              <a:defRPr sz="1617">
                <a:solidFill>
                  <a:schemeClr val="tx1">
                    <a:tint val="75000"/>
                  </a:schemeClr>
                </a:solidFill>
              </a:defRPr>
            </a:lvl3pPr>
            <a:lvl4pPr marL="1371320" indent="0">
              <a:buNone/>
              <a:defRPr sz="1406">
                <a:solidFill>
                  <a:schemeClr val="tx1">
                    <a:tint val="75000"/>
                  </a:schemeClr>
                </a:solidFill>
              </a:defRPr>
            </a:lvl4pPr>
            <a:lvl5pPr marL="1828426" indent="0">
              <a:buNone/>
              <a:defRPr sz="1406">
                <a:solidFill>
                  <a:schemeClr val="tx1">
                    <a:tint val="75000"/>
                  </a:schemeClr>
                </a:solidFill>
              </a:defRPr>
            </a:lvl5pPr>
            <a:lvl6pPr marL="2285532" indent="0">
              <a:buNone/>
              <a:defRPr sz="1406">
                <a:solidFill>
                  <a:schemeClr val="tx1">
                    <a:tint val="75000"/>
                  </a:schemeClr>
                </a:solidFill>
              </a:defRPr>
            </a:lvl6pPr>
            <a:lvl7pPr marL="2742640" indent="0">
              <a:buNone/>
              <a:defRPr sz="1406">
                <a:solidFill>
                  <a:schemeClr val="tx1">
                    <a:tint val="75000"/>
                  </a:schemeClr>
                </a:solidFill>
              </a:defRPr>
            </a:lvl7pPr>
            <a:lvl8pPr marL="3199744" indent="0">
              <a:buNone/>
              <a:defRPr sz="1406">
                <a:solidFill>
                  <a:schemeClr val="tx1">
                    <a:tint val="75000"/>
                  </a:schemeClr>
                </a:solidFill>
              </a:defRPr>
            </a:lvl8pPr>
            <a:lvl9pPr marL="3656852" indent="0">
              <a:buNone/>
              <a:defRPr sz="1406">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a:defRPr/>
            </a:pPr>
            <a:fld id="{9A78E540-C2AB-4DFF-A54A-DBB8E3F1ED94}" type="datetimeFigureOut">
              <a:rPr lang="en-US">
                <a:solidFill>
                  <a:prstClr val="black"/>
                </a:solidFill>
              </a:rPr>
              <a:pPr>
                <a:defRPr/>
              </a:pPr>
              <a:t>10/27/24</a:t>
            </a:fld>
            <a:endParaRPr lang="en-US" dirty="0">
              <a:solidFill>
                <a:prstClr val="black"/>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1152E2C7-E960-45F3-A8E7-198CAE6FDA1F}"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1880751162"/>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4"/>
            <a:ext cx="4038600" cy="4525963"/>
          </a:xfrm>
        </p:spPr>
        <p:txBody>
          <a:bodyPr/>
          <a:lstStyle>
            <a:lvl1pPr>
              <a:defRPr sz="2812"/>
            </a:lvl1pPr>
            <a:lvl2pPr marL="742140" indent="-284580">
              <a:buFont typeface="Arial" pitchFamily="34" charset="0"/>
              <a:buChar char="•"/>
              <a:defRPr sz="2391"/>
            </a:lvl2pPr>
            <a:lvl3pPr>
              <a:defRPr sz="1969"/>
            </a:lvl3pPr>
            <a:lvl4pPr>
              <a:defRPr sz="1828"/>
            </a:lvl4pPr>
            <a:lvl5pPr>
              <a:defRPr sz="1828"/>
            </a:lvl5pPr>
            <a:lvl6pPr>
              <a:defRPr sz="1828"/>
            </a:lvl6pPr>
            <a:lvl7pPr>
              <a:defRPr sz="1828"/>
            </a:lvl7pPr>
            <a:lvl8pPr>
              <a:defRPr sz="1828"/>
            </a:lvl8pPr>
            <a:lvl9pPr>
              <a:defRPr sz="1828"/>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600204"/>
            <a:ext cx="4038600" cy="4525963"/>
          </a:xfrm>
        </p:spPr>
        <p:txBody>
          <a:bodyPr/>
          <a:lstStyle>
            <a:lvl1pPr>
              <a:defRPr sz="2812"/>
            </a:lvl1pPr>
            <a:lvl2pPr marL="742140" indent="-284580">
              <a:buFont typeface="Arial" pitchFamily="34" charset="0"/>
              <a:buChar char="•"/>
              <a:defRPr sz="2391"/>
            </a:lvl2pPr>
            <a:lvl3pPr>
              <a:defRPr sz="1969"/>
            </a:lvl3pPr>
            <a:lvl4pPr>
              <a:defRPr sz="1828"/>
            </a:lvl4pPr>
            <a:lvl5pPr>
              <a:defRPr sz="1828"/>
            </a:lvl5pPr>
            <a:lvl6pPr>
              <a:defRPr sz="1828"/>
            </a:lvl6pPr>
            <a:lvl7pPr>
              <a:defRPr sz="1828"/>
            </a:lvl7pPr>
            <a:lvl8pPr>
              <a:defRPr sz="1828"/>
            </a:lvl8pPr>
            <a:lvl9pPr>
              <a:defRPr sz="1828"/>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3"/>
          <p:cNvSpPr>
            <a:spLocks noGrp="1"/>
          </p:cNvSpPr>
          <p:nvPr>
            <p:ph type="dt" sz="half" idx="10"/>
          </p:nvPr>
        </p:nvSpPr>
        <p:spPr/>
        <p:txBody>
          <a:bodyPr/>
          <a:lstStyle>
            <a:lvl1pPr>
              <a:defRPr/>
            </a:lvl1pPr>
          </a:lstStyle>
          <a:p>
            <a:pPr>
              <a:defRPr/>
            </a:pPr>
            <a:fld id="{018F6798-637A-4D1E-AE2D-7473C93397A6}" type="datetimeFigureOut">
              <a:rPr lang="en-US">
                <a:solidFill>
                  <a:prstClr val="black"/>
                </a:solidFill>
              </a:rPr>
              <a:pPr>
                <a:defRPr/>
              </a:pPr>
              <a:t>10/27/24</a:t>
            </a:fld>
            <a:endParaRPr lang="en-US" dirty="0">
              <a:solidFill>
                <a:prstClr val="black"/>
              </a:solidFill>
            </a:endParaRPr>
          </a:p>
        </p:txBody>
      </p:sp>
      <p:sp>
        <p:nvSpPr>
          <p:cNvPr id="6"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7" name="Slide Number Placeholder 5"/>
          <p:cNvSpPr>
            <a:spLocks noGrp="1"/>
          </p:cNvSpPr>
          <p:nvPr>
            <p:ph type="sldNum" sz="quarter" idx="12"/>
          </p:nvPr>
        </p:nvSpPr>
        <p:spPr/>
        <p:txBody>
          <a:bodyPr/>
          <a:lstStyle>
            <a:lvl1pPr>
              <a:defRPr/>
            </a:lvl1pPr>
          </a:lstStyle>
          <a:p>
            <a:pPr>
              <a:defRPr/>
            </a:pPr>
            <a:fld id="{972E0B64-ED56-4E74-9FFC-7502593DEC5C}"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1926657329"/>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391" b="1"/>
            </a:lvl1pPr>
            <a:lvl2pPr marL="457106" indent="0">
              <a:buNone/>
              <a:defRPr sz="1969" b="1"/>
            </a:lvl2pPr>
            <a:lvl3pPr marL="914212" indent="0">
              <a:buNone/>
              <a:defRPr sz="1828" b="1"/>
            </a:lvl3pPr>
            <a:lvl4pPr marL="1371320" indent="0">
              <a:buNone/>
              <a:defRPr sz="1617" b="1"/>
            </a:lvl4pPr>
            <a:lvl5pPr marL="1828426" indent="0">
              <a:buNone/>
              <a:defRPr sz="1617" b="1"/>
            </a:lvl5pPr>
            <a:lvl6pPr marL="2285532" indent="0">
              <a:buNone/>
              <a:defRPr sz="1617" b="1"/>
            </a:lvl6pPr>
            <a:lvl7pPr marL="2742640" indent="0">
              <a:buNone/>
              <a:defRPr sz="1617" b="1"/>
            </a:lvl7pPr>
            <a:lvl8pPr marL="3199744" indent="0">
              <a:buNone/>
              <a:defRPr sz="1617" b="1"/>
            </a:lvl8pPr>
            <a:lvl9pPr marL="3656852" indent="0">
              <a:buNone/>
              <a:defRPr sz="1617"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391"/>
            </a:lvl1pPr>
            <a:lvl2pPr>
              <a:defRPr sz="1969"/>
            </a:lvl2pPr>
            <a:lvl3pPr>
              <a:defRPr sz="1828"/>
            </a:lvl3pPr>
            <a:lvl4pPr>
              <a:defRPr sz="1617"/>
            </a:lvl4pPr>
            <a:lvl5pPr>
              <a:defRPr sz="1617"/>
            </a:lvl5pPr>
            <a:lvl6pPr>
              <a:defRPr sz="1617"/>
            </a:lvl6pPr>
            <a:lvl7pPr>
              <a:defRPr sz="1617"/>
            </a:lvl7pPr>
            <a:lvl8pPr>
              <a:defRPr sz="1617"/>
            </a:lvl8pPr>
            <a:lvl9pPr>
              <a:defRPr sz="1617"/>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391" b="1"/>
            </a:lvl1pPr>
            <a:lvl2pPr marL="457106" indent="0">
              <a:buNone/>
              <a:defRPr sz="1969" b="1"/>
            </a:lvl2pPr>
            <a:lvl3pPr marL="914212" indent="0">
              <a:buNone/>
              <a:defRPr sz="1828" b="1"/>
            </a:lvl3pPr>
            <a:lvl4pPr marL="1371320" indent="0">
              <a:buNone/>
              <a:defRPr sz="1617" b="1"/>
            </a:lvl4pPr>
            <a:lvl5pPr marL="1828426" indent="0">
              <a:buNone/>
              <a:defRPr sz="1617" b="1"/>
            </a:lvl5pPr>
            <a:lvl6pPr marL="2285532" indent="0">
              <a:buNone/>
              <a:defRPr sz="1617" b="1"/>
            </a:lvl6pPr>
            <a:lvl7pPr marL="2742640" indent="0">
              <a:buNone/>
              <a:defRPr sz="1617" b="1"/>
            </a:lvl7pPr>
            <a:lvl8pPr marL="3199744" indent="0">
              <a:buNone/>
              <a:defRPr sz="1617" b="1"/>
            </a:lvl8pPr>
            <a:lvl9pPr marL="3656852" indent="0">
              <a:buNone/>
              <a:defRPr sz="1617"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391"/>
            </a:lvl1pPr>
            <a:lvl2pPr>
              <a:defRPr sz="1969"/>
            </a:lvl2pPr>
            <a:lvl3pPr>
              <a:defRPr sz="1828"/>
            </a:lvl3pPr>
            <a:lvl4pPr>
              <a:defRPr sz="1617"/>
            </a:lvl4pPr>
            <a:lvl5pPr>
              <a:defRPr sz="1617"/>
            </a:lvl5pPr>
            <a:lvl6pPr>
              <a:defRPr sz="1617"/>
            </a:lvl6pPr>
            <a:lvl7pPr>
              <a:defRPr sz="1617"/>
            </a:lvl7pPr>
            <a:lvl8pPr>
              <a:defRPr sz="1617"/>
            </a:lvl8pPr>
            <a:lvl9pPr>
              <a:defRPr sz="161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pPr>
              <a:defRPr/>
            </a:pPr>
            <a:fld id="{8DD7C861-A742-4060-BA04-4D23EFA3F70D}" type="datetimeFigureOut">
              <a:rPr lang="en-US">
                <a:solidFill>
                  <a:prstClr val="black"/>
                </a:solidFill>
              </a:rPr>
              <a:pPr>
                <a:defRPr/>
              </a:pPr>
              <a:t>10/27/24</a:t>
            </a:fld>
            <a:endParaRPr lang="en-US" dirty="0">
              <a:solidFill>
                <a:prstClr val="black"/>
              </a:solidFill>
            </a:endParaRPr>
          </a:p>
        </p:txBody>
      </p:sp>
      <p:sp>
        <p:nvSpPr>
          <p:cNvPr id="8"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9" name="Slide Number Placeholder 5"/>
          <p:cNvSpPr>
            <a:spLocks noGrp="1"/>
          </p:cNvSpPr>
          <p:nvPr>
            <p:ph type="sldNum" sz="quarter" idx="12"/>
          </p:nvPr>
        </p:nvSpPr>
        <p:spPr/>
        <p:txBody>
          <a:bodyPr/>
          <a:lstStyle>
            <a:lvl1pPr>
              <a:defRPr/>
            </a:lvl1pPr>
          </a:lstStyle>
          <a:p>
            <a:pPr>
              <a:defRPr/>
            </a:pPr>
            <a:fld id="{3D5416AE-F7AB-4EC3-AE0B-8E59C199F067}"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12165077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vertTx">
  <p:cSld name="Title and Vertical Text">
    <p:spTree>
      <p:nvGrpSpPr>
        <p:cNvPr id="1" name="Shape 114"/>
        <p:cNvGrpSpPr/>
        <p:nvPr/>
      </p:nvGrpSpPr>
      <p:grpSpPr>
        <a:xfrm>
          <a:off x="0" y="0"/>
          <a:ext cx="0" cy="0"/>
          <a:chOff x="0" y="0"/>
          <a:chExt cx="0" cy="0"/>
        </a:xfrm>
      </p:grpSpPr>
      <p:sp>
        <p:nvSpPr>
          <p:cNvPr id="115" name="Shape 115"/>
          <p:cNvSpPr txBox="1">
            <a:spLocks noGrp="1"/>
          </p:cNvSpPr>
          <p:nvPr>
            <p:ph type="title"/>
          </p:nvPr>
        </p:nvSpPr>
        <p:spPr>
          <a:xfrm>
            <a:off x="0" y="0"/>
            <a:ext cx="8686800" cy="1143300"/>
          </a:xfrm>
          <a:prstGeom prst="rect">
            <a:avLst/>
          </a:prstGeom>
          <a:noFill/>
          <a:ln>
            <a:noFill/>
          </a:ln>
        </p:spPr>
        <p:txBody>
          <a:bodyPr lIns="91425" tIns="91425" rIns="91425" bIns="91425" anchor="t" anchorCtr="0"/>
          <a:lstStyle>
            <a:lvl1pPr marL="0" marR="0" lvl="0" indent="0" algn="l" rtl="0">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116" name="Shape 116"/>
          <p:cNvSpPr txBox="1">
            <a:spLocks noGrp="1"/>
          </p:cNvSpPr>
          <p:nvPr>
            <p:ph type="body" idx="1"/>
          </p:nvPr>
        </p:nvSpPr>
        <p:spPr>
          <a:xfrm rot="5400000">
            <a:off x="2308950" y="-251550"/>
            <a:ext cx="4526100" cy="8229600"/>
          </a:xfrm>
          <a:prstGeom prst="rect">
            <a:avLst/>
          </a:prstGeom>
          <a:noFill/>
          <a:ln>
            <a:noFill/>
          </a:ln>
        </p:spPr>
        <p:txBody>
          <a:bodyPr lIns="91425" tIns="91425" rIns="91425" bIns="91425" anchor="t" anchorCtr="0"/>
          <a:lstStyle>
            <a:lvl1pPr marL="342900" marR="0" lvl="0" indent="-139700" algn="l" rtl="0">
              <a:spcBef>
                <a:spcPts val="640"/>
              </a:spcBef>
              <a:buClr>
                <a:schemeClr val="dk1"/>
              </a:buClr>
              <a:buSzPct val="100000"/>
              <a:buFont typeface="Arial"/>
              <a:buChar char="•"/>
              <a:defRPr sz="3200" b="0" i="0" u="none" strike="noStrike" cap="none">
                <a:solidFill>
                  <a:schemeClr val="dk1"/>
                </a:solidFill>
                <a:latin typeface="Calibri"/>
                <a:ea typeface="Calibri"/>
                <a:cs typeface="Calibri"/>
                <a:sym typeface="Calibri"/>
              </a:defRPr>
            </a:lvl1pPr>
            <a:lvl2pPr marL="742950" marR="0" lvl="1" indent="-107950" algn="l" rtl="0">
              <a:spcBef>
                <a:spcPts val="56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2pPr>
            <a:lvl3pPr marL="1143000" marR="0" lvl="2" indent="-7620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17" name="Shape 117"/>
          <p:cNvSpPr txBox="1">
            <a:spLocks noGrp="1"/>
          </p:cNvSpPr>
          <p:nvPr>
            <p:ph type="dt" idx="10"/>
          </p:nvPr>
        </p:nvSpPr>
        <p:spPr>
          <a:xfrm>
            <a:off x="457200" y="6356350"/>
            <a:ext cx="2133600" cy="365100"/>
          </a:xfrm>
          <a:prstGeom prst="rect">
            <a:avLst/>
          </a:prstGeom>
          <a:noFill/>
          <a:ln>
            <a:noFill/>
          </a:ln>
        </p:spPr>
        <p:txBody>
          <a:bodyPr lIns="91425" tIns="91425" rIns="91425" bIns="91425" anchor="ctr" anchorCtr="0"/>
          <a:lstStyle>
            <a:lvl1pPr marL="0" marR="0" lvl="0" indent="0" algn="l" rtl="0">
              <a:spcBef>
                <a:spcPts val="0"/>
              </a:spcBef>
              <a:buNone/>
              <a:defRPr sz="1200">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118" name="Shape 118"/>
          <p:cNvSpPr txBox="1">
            <a:spLocks noGrp="1"/>
          </p:cNvSpPr>
          <p:nvPr>
            <p:ph type="ftr" idx="11"/>
          </p:nvPr>
        </p:nvSpPr>
        <p:spPr>
          <a:xfrm>
            <a:off x="3124200" y="6356350"/>
            <a:ext cx="2895600" cy="365100"/>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119" name="Shape 119"/>
          <p:cNvSpPr txBox="1">
            <a:spLocks noGrp="1"/>
          </p:cNvSpPr>
          <p:nvPr>
            <p:ph type="sldNum" idx="12"/>
          </p:nvPr>
        </p:nvSpPr>
        <p:spPr>
          <a:xfrm>
            <a:off x="6553200" y="6356350"/>
            <a:ext cx="2133600" cy="365100"/>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 sz="1200">
                <a:solidFill>
                  <a:srgbClr val="888888"/>
                </a:solidFill>
                <a:latin typeface="Calibri"/>
                <a:ea typeface="Calibri"/>
                <a:cs typeface="Calibri"/>
                <a:sym typeface="Calibri"/>
              </a:rPr>
              <a:t>‹#›</a:t>
            </a:fld>
            <a:endParaRPr lang="en" sz="1200">
              <a:solidFill>
                <a:srgbClr val="888888"/>
              </a:solidFill>
              <a:latin typeface="Calibri"/>
              <a:ea typeface="Calibri"/>
              <a:cs typeface="Calibri"/>
              <a:sym typeface="Calibri"/>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3"/>
          <p:cNvSpPr>
            <a:spLocks noGrp="1"/>
          </p:cNvSpPr>
          <p:nvPr>
            <p:ph type="dt" sz="half" idx="10"/>
          </p:nvPr>
        </p:nvSpPr>
        <p:spPr/>
        <p:txBody>
          <a:bodyPr/>
          <a:lstStyle>
            <a:lvl1pPr>
              <a:defRPr/>
            </a:lvl1pPr>
          </a:lstStyle>
          <a:p>
            <a:pPr>
              <a:defRPr/>
            </a:pPr>
            <a:fld id="{215C54B3-2F89-4D89-B940-6FA69E3F5BD8}" type="datetimeFigureOut">
              <a:rPr lang="en-US">
                <a:solidFill>
                  <a:prstClr val="black"/>
                </a:solidFill>
              </a:rPr>
              <a:pPr>
                <a:defRPr/>
              </a:pPr>
              <a:t>10/27/24</a:t>
            </a:fld>
            <a:endParaRPr lang="en-US" dirty="0">
              <a:solidFill>
                <a:prstClr val="black"/>
              </a:solidFill>
            </a:endParaRPr>
          </a:p>
        </p:txBody>
      </p:sp>
      <p:sp>
        <p:nvSpPr>
          <p:cNvPr id="4"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5" name="Slide Number Placeholder 5"/>
          <p:cNvSpPr>
            <a:spLocks noGrp="1"/>
          </p:cNvSpPr>
          <p:nvPr>
            <p:ph type="sldNum" sz="quarter" idx="12"/>
          </p:nvPr>
        </p:nvSpPr>
        <p:spPr/>
        <p:txBody>
          <a:bodyPr/>
          <a:lstStyle>
            <a:lvl1pPr>
              <a:defRPr/>
            </a:lvl1pPr>
          </a:lstStyle>
          <a:p>
            <a:pPr>
              <a:defRPr/>
            </a:pPr>
            <a:fld id="{D1BBA0A6-F0F5-4B84-89B7-97FA69666FE1}"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25153569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B0434B18-A32F-4A42-8600-8A48B200D931}" type="datetimeFigureOut">
              <a:rPr lang="en-US">
                <a:solidFill>
                  <a:prstClr val="black"/>
                </a:solidFill>
              </a:rPr>
              <a:pPr>
                <a:defRPr/>
              </a:pPr>
              <a:t>10/27/24</a:t>
            </a:fld>
            <a:endParaRPr lang="en-US" dirty="0">
              <a:solidFill>
                <a:prstClr val="black"/>
              </a:solidFill>
            </a:endParaRPr>
          </a:p>
        </p:txBody>
      </p:sp>
      <p:sp>
        <p:nvSpPr>
          <p:cNvPr id="3"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4" name="Slide Number Placeholder 5"/>
          <p:cNvSpPr>
            <a:spLocks noGrp="1"/>
          </p:cNvSpPr>
          <p:nvPr>
            <p:ph type="sldNum" sz="quarter" idx="12"/>
          </p:nvPr>
        </p:nvSpPr>
        <p:spPr/>
        <p:txBody>
          <a:bodyPr/>
          <a:lstStyle>
            <a:lvl1pPr>
              <a:defRPr/>
            </a:lvl1pPr>
          </a:lstStyle>
          <a:p>
            <a:pPr>
              <a:defRPr/>
            </a:pPr>
            <a:fld id="{2CF5197C-0D10-453A-873D-9A38D0AAF952}"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195188801"/>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50"/>
            <a:ext cx="3008313" cy="1162050"/>
          </a:xfrm>
        </p:spPr>
        <p:txBody>
          <a:bodyPr anchor="b"/>
          <a:lstStyle>
            <a:lvl1pPr algn="l">
              <a:defRPr sz="1969" b="1"/>
            </a:lvl1pPr>
          </a:lstStyle>
          <a:p>
            <a:r>
              <a:rPr lang="en-US"/>
              <a:t>Click to edit Master title style</a:t>
            </a:r>
          </a:p>
        </p:txBody>
      </p:sp>
      <p:sp>
        <p:nvSpPr>
          <p:cNvPr id="3" name="Content Placeholder 2"/>
          <p:cNvSpPr>
            <a:spLocks noGrp="1"/>
          </p:cNvSpPr>
          <p:nvPr>
            <p:ph idx="1"/>
          </p:nvPr>
        </p:nvSpPr>
        <p:spPr>
          <a:xfrm>
            <a:off x="3575050" y="273054"/>
            <a:ext cx="5111750" cy="5853113"/>
          </a:xfrm>
        </p:spPr>
        <p:txBody>
          <a:bodyPr/>
          <a:lstStyle>
            <a:lvl1pPr>
              <a:defRPr sz="3234"/>
            </a:lvl1pPr>
            <a:lvl2pPr>
              <a:defRPr sz="2812"/>
            </a:lvl2pPr>
            <a:lvl3pPr>
              <a:defRPr sz="2391"/>
            </a:lvl3pPr>
            <a:lvl4pPr>
              <a:defRPr sz="1969"/>
            </a:lvl4pPr>
            <a:lvl5pPr>
              <a:defRPr sz="1969"/>
            </a:lvl5pPr>
            <a:lvl6pPr>
              <a:defRPr sz="1969"/>
            </a:lvl6pPr>
            <a:lvl7pPr>
              <a:defRPr sz="1969"/>
            </a:lvl7pPr>
            <a:lvl8pPr>
              <a:defRPr sz="1969"/>
            </a:lvl8pPr>
            <a:lvl9pPr>
              <a:defRPr sz="196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2" y="1435101"/>
            <a:ext cx="3008313" cy="4691063"/>
          </a:xfrm>
        </p:spPr>
        <p:txBody>
          <a:bodyPr/>
          <a:lstStyle>
            <a:lvl1pPr marL="0" indent="0">
              <a:buNone/>
              <a:defRPr sz="1406"/>
            </a:lvl1pPr>
            <a:lvl2pPr marL="457106" indent="0">
              <a:buNone/>
              <a:defRPr sz="1195"/>
            </a:lvl2pPr>
            <a:lvl3pPr marL="914212" indent="0">
              <a:buNone/>
              <a:defRPr sz="984"/>
            </a:lvl3pPr>
            <a:lvl4pPr marL="1371320" indent="0">
              <a:buNone/>
              <a:defRPr sz="914"/>
            </a:lvl4pPr>
            <a:lvl5pPr marL="1828426" indent="0">
              <a:buNone/>
              <a:defRPr sz="914"/>
            </a:lvl5pPr>
            <a:lvl6pPr marL="2285532" indent="0">
              <a:buNone/>
              <a:defRPr sz="914"/>
            </a:lvl6pPr>
            <a:lvl7pPr marL="2742640" indent="0">
              <a:buNone/>
              <a:defRPr sz="914"/>
            </a:lvl7pPr>
            <a:lvl8pPr marL="3199744" indent="0">
              <a:buNone/>
              <a:defRPr sz="914"/>
            </a:lvl8pPr>
            <a:lvl9pPr marL="3656852" indent="0">
              <a:buNone/>
              <a:defRPr sz="914"/>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DB4709CF-6EF1-49E4-9872-A1A9A97B47DA}" type="datetimeFigureOut">
              <a:rPr lang="en-US">
                <a:solidFill>
                  <a:prstClr val="black"/>
                </a:solidFill>
              </a:rPr>
              <a:pPr>
                <a:defRPr/>
              </a:pPr>
              <a:t>10/27/24</a:t>
            </a:fld>
            <a:endParaRPr lang="en-US" dirty="0">
              <a:solidFill>
                <a:prstClr val="black"/>
              </a:solidFill>
            </a:endParaRPr>
          </a:p>
        </p:txBody>
      </p:sp>
      <p:sp>
        <p:nvSpPr>
          <p:cNvPr id="6"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7" name="Slide Number Placeholder 5"/>
          <p:cNvSpPr>
            <a:spLocks noGrp="1"/>
          </p:cNvSpPr>
          <p:nvPr>
            <p:ph type="sldNum" sz="quarter" idx="12"/>
          </p:nvPr>
        </p:nvSpPr>
        <p:spPr/>
        <p:txBody>
          <a:bodyPr/>
          <a:lstStyle>
            <a:lvl1pPr>
              <a:defRPr/>
            </a:lvl1pPr>
          </a:lstStyle>
          <a:p>
            <a:pPr>
              <a:defRPr/>
            </a:pPr>
            <a:fld id="{5A7D51C2-7BE7-4950-B552-7A83A5478DF9}"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330404608"/>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1969"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34"/>
            </a:lvl1pPr>
            <a:lvl2pPr marL="457106" indent="0">
              <a:buNone/>
              <a:defRPr sz="2812"/>
            </a:lvl2pPr>
            <a:lvl3pPr marL="914212" indent="0">
              <a:buNone/>
              <a:defRPr sz="2391"/>
            </a:lvl3pPr>
            <a:lvl4pPr marL="1371320" indent="0">
              <a:buNone/>
              <a:defRPr sz="1969"/>
            </a:lvl4pPr>
            <a:lvl5pPr marL="1828426" indent="0">
              <a:buNone/>
              <a:defRPr sz="1969"/>
            </a:lvl5pPr>
            <a:lvl6pPr marL="2285532" indent="0">
              <a:buNone/>
              <a:defRPr sz="1969"/>
            </a:lvl6pPr>
            <a:lvl7pPr marL="2742640" indent="0">
              <a:buNone/>
              <a:defRPr sz="1969"/>
            </a:lvl7pPr>
            <a:lvl8pPr marL="3199744" indent="0">
              <a:buNone/>
              <a:defRPr sz="1969"/>
            </a:lvl8pPr>
            <a:lvl9pPr marL="3656852" indent="0">
              <a:buNone/>
              <a:defRPr sz="1969"/>
            </a:lvl9pPr>
          </a:lstStyle>
          <a:p>
            <a:pPr lvl="0"/>
            <a:r>
              <a:rPr lang="en-US" noProof="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6"/>
            </a:lvl1pPr>
            <a:lvl2pPr marL="457106" indent="0">
              <a:buNone/>
              <a:defRPr sz="1195"/>
            </a:lvl2pPr>
            <a:lvl3pPr marL="914212" indent="0">
              <a:buNone/>
              <a:defRPr sz="984"/>
            </a:lvl3pPr>
            <a:lvl4pPr marL="1371320" indent="0">
              <a:buNone/>
              <a:defRPr sz="914"/>
            </a:lvl4pPr>
            <a:lvl5pPr marL="1828426" indent="0">
              <a:buNone/>
              <a:defRPr sz="914"/>
            </a:lvl5pPr>
            <a:lvl6pPr marL="2285532" indent="0">
              <a:buNone/>
              <a:defRPr sz="914"/>
            </a:lvl6pPr>
            <a:lvl7pPr marL="2742640" indent="0">
              <a:buNone/>
              <a:defRPr sz="914"/>
            </a:lvl7pPr>
            <a:lvl8pPr marL="3199744" indent="0">
              <a:buNone/>
              <a:defRPr sz="914"/>
            </a:lvl8pPr>
            <a:lvl9pPr marL="3656852" indent="0">
              <a:buNone/>
              <a:defRPr sz="914"/>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C9CDBCF1-C443-4E4E-8E2D-858ECAB9FD40}" type="datetimeFigureOut">
              <a:rPr lang="en-US">
                <a:solidFill>
                  <a:prstClr val="black"/>
                </a:solidFill>
              </a:rPr>
              <a:pPr>
                <a:defRPr/>
              </a:pPr>
              <a:t>10/27/24</a:t>
            </a:fld>
            <a:endParaRPr lang="en-US" dirty="0">
              <a:solidFill>
                <a:prstClr val="black"/>
              </a:solidFill>
            </a:endParaRPr>
          </a:p>
        </p:txBody>
      </p:sp>
      <p:sp>
        <p:nvSpPr>
          <p:cNvPr id="6"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7" name="Slide Number Placeholder 5"/>
          <p:cNvSpPr>
            <a:spLocks noGrp="1"/>
          </p:cNvSpPr>
          <p:nvPr>
            <p:ph type="sldNum" sz="quarter" idx="12"/>
          </p:nvPr>
        </p:nvSpPr>
        <p:spPr/>
        <p:txBody>
          <a:bodyPr/>
          <a:lstStyle>
            <a:lvl1pPr>
              <a:defRPr/>
            </a:lvl1pPr>
          </a:lstStyle>
          <a:p>
            <a:pPr>
              <a:defRPr/>
            </a:pPr>
            <a:fld id="{C7055C8E-2E62-4785-A3BD-EFCBAFA0E9A5}"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705727315"/>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FD1074B5-23AB-4F64-BF1A-C1A3F7329004}" type="datetimeFigureOut">
              <a:rPr lang="en-US">
                <a:solidFill>
                  <a:prstClr val="black"/>
                </a:solidFill>
              </a:rPr>
              <a:pPr>
                <a:defRPr/>
              </a:pPr>
              <a:t>10/27/24</a:t>
            </a:fld>
            <a:endParaRPr lang="en-US" dirty="0">
              <a:solidFill>
                <a:prstClr val="black"/>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591940BF-A6ED-43D8-A5D4-AE8A379F7AD0}"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101609365"/>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2"/>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42"/>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455BF405-E08D-4472-9A88-5DB976A8E587}" type="datetimeFigureOut">
              <a:rPr lang="en-US">
                <a:solidFill>
                  <a:prstClr val="black"/>
                </a:solidFill>
              </a:rPr>
              <a:pPr>
                <a:defRPr/>
              </a:pPr>
              <a:t>10/27/24</a:t>
            </a:fld>
            <a:endParaRPr lang="en-US" dirty="0">
              <a:solidFill>
                <a:prstClr val="black"/>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36FAD26F-8D7A-4BA8-8FCC-AFA96D87E984}"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272154148"/>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4" name="Picture 4" descr="C:\Users\nigam\Downloads\som_logo_dk2400.jpg"/>
          <p:cNvPicPr>
            <a:picLocks noChangeAspect="1" noChangeArrowheads="1"/>
          </p:cNvPicPr>
          <p:nvPr/>
        </p:nvPicPr>
        <p:blipFill>
          <a:blip r:embed="rId2">
            <a:extLst>
              <a:ext uri="{28A0092B-C50C-407E-A947-70E740481C1C}">
                <a14:useLocalDpi xmlns:a14="http://schemas.microsoft.com/office/drawing/2010/main" val="0"/>
              </a:ext>
            </a:extLst>
          </a:blip>
          <a:srcRect b="38303"/>
          <a:stretch>
            <a:fillRect/>
          </a:stretch>
        </p:blipFill>
        <p:spPr bwMode="auto">
          <a:xfrm>
            <a:off x="1871887" y="4916910"/>
            <a:ext cx="5487293" cy="1097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685800" y="1143001"/>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2898775"/>
            <a:ext cx="6400800" cy="1066800"/>
          </a:xfrm>
        </p:spPr>
        <p:txBody>
          <a:bodyPr/>
          <a:lstStyle>
            <a:lvl1pPr marL="0" indent="0" algn="ctr">
              <a:buNone/>
              <a:defRPr>
                <a:solidFill>
                  <a:schemeClr val="tx1">
                    <a:tint val="75000"/>
                  </a:schemeClr>
                </a:solidFill>
              </a:defRPr>
            </a:lvl1pPr>
            <a:lvl2pPr marL="457106" indent="0" algn="ctr">
              <a:buNone/>
              <a:defRPr>
                <a:solidFill>
                  <a:schemeClr val="tx1">
                    <a:tint val="75000"/>
                  </a:schemeClr>
                </a:solidFill>
              </a:defRPr>
            </a:lvl2pPr>
            <a:lvl3pPr marL="914212" indent="0" algn="ctr">
              <a:buNone/>
              <a:defRPr>
                <a:solidFill>
                  <a:schemeClr val="tx1">
                    <a:tint val="75000"/>
                  </a:schemeClr>
                </a:solidFill>
              </a:defRPr>
            </a:lvl3pPr>
            <a:lvl4pPr marL="1371320" indent="0" algn="ctr">
              <a:buNone/>
              <a:defRPr>
                <a:solidFill>
                  <a:schemeClr val="tx1">
                    <a:tint val="75000"/>
                  </a:schemeClr>
                </a:solidFill>
              </a:defRPr>
            </a:lvl4pPr>
            <a:lvl5pPr marL="1828426" indent="0" algn="ctr">
              <a:buNone/>
              <a:defRPr>
                <a:solidFill>
                  <a:schemeClr val="tx1">
                    <a:tint val="75000"/>
                  </a:schemeClr>
                </a:solidFill>
              </a:defRPr>
            </a:lvl5pPr>
            <a:lvl6pPr marL="2285532" indent="0" algn="ctr">
              <a:buNone/>
              <a:defRPr>
                <a:solidFill>
                  <a:schemeClr val="tx1">
                    <a:tint val="75000"/>
                  </a:schemeClr>
                </a:solidFill>
              </a:defRPr>
            </a:lvl6pPr>
            <a:lvl7pPr marL="2742640" indent="0" algn="ctr">
              <a:buNone/>
              <a:defRPr>
                <a:solidFill>
                  <a:schemeClr val="tx1">
                    <a:tint val="75000"/>
                  </a:schemeClr>
                </a:solidFill>
              </a:defRPr>
            </a:lvl7pPr>
            <a:lvl8pPr marL="3199744" indent="0" algn="ctr">
              <a:buNone/>
              <a:defRPr>
                <a:solidFill>
                  <a:schemeClr val="tx1">
                    <a:tint val="75000"/>
                  </a:schemeClr>
                </a:solidFill>
              </a:defRPr>
            </a:lvl8pPr>
            <a:lvl9pPr marL="3656852" indent="0" algn="ctr">
              <a:buNone/>
              <a:defRPr>
                <a:solidFill>
                  <a:schemeClr val="tx1">
                    <a:tint val="75000"/>
                  </a:schemeClr>
                </a:solidFill>
              </a:defRPr>
            </a:lvl9pPr>
          </a:lstStyle>
          <a:p>
            <a:r>
              <a:rPr lang="en-US"/>
              <a:t>Click to edit Master subtitle style</a:t>
            </a:r>
          </a:p>
        </p:txBody>
      </p:sp>
      <p:sp>
        <p:nvSpPr>
          <p:cNvPr id="5" name="Date Placeholder 3"/>
          <p:cNvSpPr>
            <a:spLocks noGrp="1"/>
          </p:cNvSpPr>
          <p:nvPr>
            <p:ph type="dt" sz="half" idx="10"/>
          </p:nvPr>
        </p:nvSpPr>
        <p:spPr/>
        <p:txBody>
          <a:bodyPr/>
          <a:lstStyle>
            <a:lvl1pPr>
              <a:defRPr/>
            </a:lvl1pPr>
          </a:lstStyle>
          <a:p>
            <a:pPr>
              <a:defRPr/>
            </a:pPr>
            <a:fld id="{484216B5-6377-4631-AEF5-A3DB07328349}" type="datetimeFigureOut">
              <a:rPr lang="en-US">
                <a:solidFill>
                  <a:prstClr val="black"/>
                </a:solidFill>
              </a:rPr>
              <a:pPr>
                <a:defRPr/>
              </a:pPr>
              <a:t>10/27/24</a:t>
            </a:fld>
            <a:endParaRPr lang="en-US">
              <a:solidFill>
                <a:prstClr val="black"/>
              </a:solidFill>
            </a:endParaRPr>
          </a:p>
        </p:txBody>
      </p:sp>
      <p:sp>
        <p:nvSpPr>
          <p:cNvPr id="6"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7" name="Slide Number Placeholder 5"/>
          <p:cNvSpPr>
            <a:spLocks noGrp="1"/>
          </p:cNvSpPr>
          <p:nvPr>
            <p:ph type="sldNum" sz="quarter" idx="12"/>
          </p:nvPr>
        </p:nvSpPr>
        <p:spPr/>
        <p:txBody>
          <a:bodyPr/>
          <a:lstStyle>
            <a:lvl1pPr>
              <a:defRPr/>
            </a:lvl1pPr>
          </a:lstStyle>
          <a:p>
            <a:pPr>
              <a:defRPr/>
            </a:pPr>
            <a:fld id="{D898E7B8-ED21-4196-9890-E1C67981E86E}"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1581041241"/>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a:t>Click to edit Master title style</a:t>
            </a:r>
          </a:p>
        </p:txBody>
      </p:sp>
      <p:sp>
        <p:nvSpPr>
          <p:cNvPr id="3" name="Content Placeholder 2"/>
          <p:cNvSpPr>
            <a:spLocks noGrp="1"/>
          </p:cNvSpPr>
          <p:nvPr>
            <p:ph idx="1"/>
          </p:nvPr>
        </p:nvSpPr>
        <p:spPr/>
        <p:txBody>
          <a:bodyPr/>
          <a:lstStyle>
            <a:lvl2pPr marL="742140" indent="-284580">
              <a:buFont typeface="Arial" pitchFamily="34" charset="0"/>
              <a:buChar char="•"/>
              <a:defRPr/>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lvl1pPr>
              <a:defRPr/>
            </a:lvl1pPr>
          </a:lstStyle>
          <a:p>
            <a:pPr>
              <a:defRPr/>
            </a:pPr>
            <a:fld id="{72C8423B-94BC-4216-B3B9-2A49E9C0F3F1}" type="datetimeFigureOut">
              <a:rPr lang="en-US">
                <a:solidFill>
                  <a:prstClr val="black"/>
                </a:solidFill>
              </a:rPr>
              <a:pPr>
                <a:defRPr/>
              </a:pPr>
              <a:t>10/27/24</a:t>
            </a:fld>
            <a:endParaRPr lang="en-US" dirty="0">
              <a:solidFill>
                <a:prstClr val="black"/>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A9B2E3B6-6FF8-4A1B-BD2D-EDB6ED9164EC}"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1727149460"/>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0090" y="2362204"/>
            <a:ext cx="7772400" cy="1362075"/>
          </a:xfrm>
          <a:solidFill>
            <a:srgbClr val="FFFF99"/>
          </a:solidFill>
        </p:spPr>
        <p:txBody>
          <a:bodyPr/>
          <a:lstStyle>
            <a:lvl1pPr algn="l">
              <a:defRPr sz="4008" b="1" cap="none" baseline="0"/>
            </a:lvl1pPr>
          </a:lstStyle>
          <a:p>
            <a:r>
              <a:rPr lang="en-US"/>
              <a:t>Click to edit Master title style</a:t>
            </a:r>
            <a:endParaRPr lang="en-US" dirty="0"/>
          </a:p>
        </p:txBody>
      </p:sp>
      <p:sp>
        <p:nvSpPr>
          <p:cNvPr id="3" name="Text Placeholder 2"/>
          <p:cNvSpPr>
            <a:spLocks noGrp="1"/>
          </p:cNvSpPr>
          <p:nvPr>
            <p:ph type="body" idx="1"/>
          </p:nvPr>
        </p:nvSpPr>
        <p:spPr>
          <a:xfrm>
            <a:off x="722313" y="3744917"/>
            <a:ext cx="7772400" cy="1500187"/>
          </a:xfrm>
        </p:spPr>
        <p:txBody>
          <a:bodyPr anchor="b"/>
          <a:lstStyle>
            <a:lvl1pPr marL="0" indent="0">
              <a:buNone/>
              <a:defRPr sz="1969">
                <a:solidFill>
                  <a:schemeClr val="tx1">
                    <a:tint val="75000"/>
                  </a:schemeClr>
                </a:solidFill>
              </a:defRPr>
            </a:lvl1pPr>
            <a:lvl2pPr marL="457106" indent="0">
              <a:buNone/>
              <a:defRPr sz="1828">
                <a:solidFill>
                  <a:schemeClr val="tx1">
                    <a:tint val="75000"/>
                  </a:schemeClr>
                </a:solidFill>
              </a:defRPr>
            </a:lvl2pPr>
            <a:lvl3pPr marL="914212" indent="0">
              <a:buNone/>
              <a:defRPr sz="1617">
                <a:solidFill>
                  <a:schemeClr val="tx1">
                    <a:tint val="75000"/>
                  </a:schemeClr>
                </a:solidFill>
              </a:defRPr>
            </a:lvl3pPr>
            <a:lvl4pPr marL="1371320" indent="0">
              <a:buNone/>
              <a:defRPr sz="1406">
                <a:solidFill>
                  <a:schemeClr val="tx1">
                    <a:tint val="75000"/>
                  </a:schemeClr>
                </a:solidFill>
              </a:defRPr>
            </a:lvl4pPr>
            <a:lvl5pPr marL="1828426" indent="0">
              <a:buNone/>
              <a:defRPr sz="1406">
                <a:solidFill>
                  <a:schemeClr val="tx1">
                    <a:tint val="75000"/>
                  </a:schemeClr>
                </a:solidFill>
              </a:defRPr>
            </a:lvl5pPr>
            <a:lvl6pPr marL="2285532" indent="0">
              <a:buNone/>
              <a:defRPr sz="1406">
                <a:solidFill>
                  <a:schemeClr val="tx1">
                    <a:tint val="75000"/>
                  </a:schemeClr>
                </a:solidFill>
              </a:defRPr>
            </a:lvl6pPr>
            <a:lvl7pPr marL="2742640" indent="0">
              <a:buNone/>
              <a:defRPr sz="1406">
                <a:solidFill>
                  <a:schemeClr val="tx1">
                    <a:tint val="75000"/>
                  </a:schemeClr>
                </a:solidFill>
              </a:defRPr>
            </a:lvl7pPr>
            <a:lvl8pPr marL="3199744" indent="0">
              <a:buNone/>
              <a:defRPr sz="1406">
                <a:solidFill>
                  <a:schemeClr val="tx1">
                    <a:tint val="75000"/>
                  </a:schemeClr>
                </a:solidFill>
              </a:defRPr>
            </a:lvl8pPr>
            <a:lvl9pPr marL="3656852" indent="0">
              <a:buNone/>
              <a:defRPr sz="1406">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a:defRPr/>
            </a:pPr>
            <a:fld id="{9A78E540-C2AB-4DFF-A54A-DBB8E3F1ED94}" type="datetimeFigureOut">
              <a:rPr lang="en-US">
                <a:solidFill>
                  <a:prstClr val="black"/>
                </a:solidFill>
              </a:rPr>
              <a:pPr>
                <a:defRPr/>
              </a:pPr>
              <a:t>10/27/24</a:t>
            </a:fld>
            <a:endParaRPr lang="en-US" dirty="0">
              <a:solidFill>
                <a:prstClr val="black"/>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1152E2C7-E960-45F3-A8E7-198CAE6FDA1F}"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1634372447"/>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4"/>
            <a:ext cx="4038600" cy="4525963"/>
          </a:xfrm>
        </p:spPr>
        <p:txBody>
          <a:bodyPr/>
          <a:lstStyle>
            <a:lvl1pPr>
              <a:defRPr sz="2812"/>
            </a:lvl1pPr>
            <a:lvl2pPr marL="742140" indent="-284580">
              <a:buFont typeface="Arial" pitchFamily="34" charset="0"/>
              <a:buChar char="•"/>
              <a:defRPr sz="2391"/>
            </a:lvl2pPr>
            <a:lvl3pPr>
              <a:defRPr sz="1969"/>
            </a:lvl3pPr>
            <a:lvl4pPr>
              <a:defRPr sz="1828"/>
            </a:lvl4pPr>
            <a:lvl5pPr>
              <a:defRPr sz="1828"/>
            </a:lvl5pPr>
            <a:lvl6pPr>
              <a:defRPr sz="1828"/>
            </a:lvl6pPr>
            <a:lvl7pPr>
              <a:defRPr sz="1828"/>
            </a:lvl7pPr>
            <a:lvl8pPr>
              <a:defRPr sz="1828"/>
            </a:lvl8pPr>
            <a:lvl9pPr>
              <a:defRPr sz="1828"/>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600204"/>
            <a:ext cx="4038600" cy="4525963"/>
          </a:xfrm>
        </p:spPr>
        <p:txBody>
          <a:bodyPr/>
          <a:lstStyle>
            <a:lvl1pPr>
              <a:defRPr sz="2812"/>
            </a:lvl1pPr>
            <a:lvl2pPr marL="742140" indent="-284580">
              <a:buFont typeface="Arial" pitchFamily="34" charset="0"/>
              <a:buChar char="•"/>
              <a:defRPr sz="2391"/>
            </a:lvl2pPr>
            <a:lvl3pPr>
              <a:defRPr sz="1969"/>
            </a:lvl3pPr>
            <a:lvl4pPr>
              <a:defRPr sz="1828"/>
            </a:lvl4pPr>
            <a:lvl5pPr>
              <a:defRPr sz="1828"/>
            </a:lvl5pPr>
            <a:lvl6pPr>
              <a:defRPr sz="1828"/>
            </a:lvl6pPr>
            <a:lvl7pPr>
              <a:defRPr sz="1828"/>
            </a:lvl7pPr>
            <a:lvl8pPr>
              <a:defRPr sz="1828"/>
            </a:lvl8pPr>
            <a:lvl9pPr>
              <a:defRPr sz="1828"/>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3"/>
          <p:cNvSpPr>
            <a:spLocks noGrp="1"/>
          </p:cNvSpPr>
          <p:nvPr>
            <p:ph type="dt" sz="half" idx="10"/>
          </p:nvPr>
        </p:nvSpPr>
        <p:spPr/>
        <p:txBody>
          <a:bodyPr/>
          <a:lstStyle>
            <a:lvl1pPr>
              <a:defRPr/>
            </a:lvl1pPr>
          </a:lstStyle>
          <a:p>
            <a:pPr>
              <a:defRPr/>
            </a:pPr>
            <a:fld id="{018F6798-637A-4D1E-AE2D-7473C93397A6}" type="datetimeFigureOut">
              <a:rPr lang="en-US">
                <a:solidFill>
                  <a:prstClr val="black"/>
                </a:solidFill>
              </a:rPr>
              <a:pPr>
                <a:defRPr/>
              </a:pPr>
              <a:t>10/27/24</a:t>
            </a:fld>
            <a:endParaRPr lang="en-US" dirty="0">
              <a:solidFill>
                <a:prstClr val="black"/>
              </a:solidFill>
            </a:endParaRPr>
          </a:p>
        </p:txBody>
      </p:sp>
      <p:sp>
        <p:nvSpPr>
          <p:cNvPr id="6"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7" name="Slide Number Placeholder 5"/>
          <p:cNvSpPr>
            <a:spLocks noGrp="1"/>
          </p:cNvSpPr>
          <p:nvPr>
            <p:ph type="sldNum" sz="quarter" idx="12"/>
          </p:nvPr>
        </p:nvSpPr>
        <p:spPr/>
        <p:txBody>
          <a:bodyPr/>
          <a:lstStyle>
            <a:lvl1pPr>
              <a:defRPr/>
            </a:lvl1pPr>
          </a:lstStyle>
          <a:p>
            <a:pPr>
              <a:defRPr/>
            </a:pPr>
            <a:fld id="{972E0B64-ED56-4E74-9FFC-7502593DEC5C}"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14613931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vertTitleAndTx">
  <p:cSld name="Vertical Title and Text">
    <p:spTree>
      <p:nvGrpSpPr>
        <p:cNvPr id="1" name="Shape 120"/>
        <p:cNvGrpSpPr/>
        <p:nvPr/>
      </p:nvGrpSpPr>
      <p:grpSpPr>
        <a:xfrm>
          <a:off x="0" y="0"/>
          <a:ext cx="0" cy="0"/>
          <a:chOff x="0" y="0"/>
          <a:chExt cx="0" cy="0"/>
        </a:xfrm>
      </p:grpSpPr>
      <p:sp>
        <p:nvSpPr>
          <p:cNvPr id="121" name="Shape 121"/>
          <p:cNvSpPr txBox="1">
            <a:spLocks noGrp="1"/>
          </p:cNvSpPr>
          <p:nvPr>
            <p:ph type="title"/>
          </p:nvPr>
        </p:nvSpPr>
        <p:spPr>
          <a:xfrm rot="5400000">
            <a:off x="4732350" y="2171687"/>
            <a:ext cx="5851500" cy="2057400"/>
          </a:xfrm>
          <a:prstGeom prst="rect">
            <a:avLst/>
          </a:prstGeom>
          <a:noFill/>
          <a:ln>
            <a:noFill/>
          </a:ln>
        </p:spPr>
        <p:txBody>
          <a:bodyPr lIns="91425" tIns="91425" rIns="91425" bIns="91425" anchor="t" anchorCtr="0"/>
          <a:lstStyle>
            <a:lvl1pPr marL="0" marR="0" lvl="0" indent="0" algn="l" rtl="0">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122" name="Shape 122"/>
          <p:cNvSpPr txBox="1">
            <a:spLocks noGrp="1"/>
          </p:cNvSpPr>
          <p:nvPr>
            <p:ph type="body" idx="1"/>
          </p:nvPr>
        </p:nvSpPr>
        <p:spPr>
          <a:xfrm rot="5400000">
            <a:off x="541350" y="190487"/>
            <a:ext cx="5851500" cy="6019800"/>
          </a:xfrm>
          <a:prstGeom prst="rect">
            <a:avLst/>
          </a:prstGeom>
          <a:noFill/>
          <a:ln>
            <a:noFill/>
          </a:ln>
        </p:spPr>
        <p:txBody>
          <a:bodyPr lIns="91425" tIns="91425" rIns="91425" bIns="91425" anchor="t" anchorCtr="0"/>
          <a:lstStyle>
            <a:lvl1pPr marL="342900" marR="0" lvl="0" indent="-139700" algn="l" rtl="0">
              <a:spcBef>
                <a:spcPts val="640"/>
              </a:spcBef>
              <a:buClr>
                <a:schemeClr val="dk1"/>
              </a:buClr>
              <a:buSzPct val="100000"/>
              <a:buFont typeface="Arial"/>
              <a:buChar char="•"/>
              <a:defRPr sz="3200" b="0" i="0" u="none" strike="noStrike" cap="none">
                <a:solidFill>
                  <a:schemeClr val="dk1"/>
                </a:solidFill>
                <a:latin typeface="Calibri"/>
                <a:ea typeface="Calibri"/>
                <a:cs typeface="Calibri"/>
                <a:sym typeface="Calibri"/>
              </a:defRPr>
            </a:lvl1pPr>
            <a:lvl2pPr marL="742950" marR="0" lvl="1" indent="-107950" algn="l" rtl="0">
              <a:spcBef>
                <a:spcPts val="56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2pPr>
            <a:lvl3pPr marL="1143000" marR="0" lvl="2" indent="-7620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3" name="Shape 123"/>
          <p:cNvSpPr txBox="1">
            <a:spLocks noGrp="1"/>
          </p:cNvSpPr>
          <p:nvPr>
            <p:ph type="dt" idx="10"/>
          </p:nvPr>
        </p:nvSpPr>
        <p:spPr>
          <a:xfrm>
            <a:off x="457200" y="6356350"/>
            <a:ext cx="2133600" cy="365100"/>
          </a:xfrm>
          <a:prstGeom prst="rect">
            <a:avLst/>
          </a:prstGeom>
          <a:noFill/>
          <a:ln>
            <a:noFill/>
          </a:ln>
        </p:spPr>
        <p:txBody>
          <a:bodyPr lIns="91425" tIns="91425" rIns="91425" bIns="91425" anchor="ctr" anchorCtr="0"/>
          <a:lstStyle>
            <a:lvl1pPr marL="0" marR="0" lvl="0" indent="0" algn="l" rtl="0">
              <a:spcBef>
                <a:spcPts val="0"/>
              </a:spcBef>
              <a:buNone/>
              <a:defRPr sz="1200">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124" name="Shape 124"/>
          <p:cNvSpPr txBox="1">
            <a:spLocks noGrp="1"/>
          </p:cNvSpPr>
          <p:nvPr>
            <p:ph type="ftr" idx="11"/>
          </p:nvPr>
        </p:nvSpPr>
        <p:spPr>
          <a:xfrm>
            <a:off x="3124200" y="6356350"/>
            <a:ext cx="2895600" cy="365100"/>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125" name="Shape 125"/>
          <p:cNvSpPr txBox="1">
            <a:spLocks noGrp="1"/>
          </p:cNvSpPr>
          <p:nvPr>
            <p:ph type="sldNum" idx="12"/>
          </p:nvPr>
        </p:nvSpPr>
        <p:spPr>
          <a:xfrm>
            <a:off x="6553200" y="6356350"/>
            <a:ext cx="2133600" cy="365100"/>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 sz="1200">
                <a:solidFill>
                  <a:srgbClr val="888888"/>
                </a:solidFill>
                <a:latin typeface="Calibri"/>
                <a:ea typeface="Calibri"/>
                <a:cs typeface="Calibri"/>
                <a:sym typeface="Calibri"/>
              </a:rPr>
              <a:t>‹#›</a:t>
            </a:fld>
            <a:endParaRPr lang="en" sz="1200">
              <a:solidFill>
                <a:srgbClr val="888888"/>
              </a:solidFill>
              <a:latin typeface="Calibri"/>
              <a:ea typeface="Calibri"/>
              <a:cs typeface="Calibri"/>
              <a:sym typeface="Calibri"/>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391" b="1"/>
            </a:lvl1pPr>
            <a:lvl2pPr marL="457106" indent="0">
              <a:buNone/>
              <a:defRPr sz="1969" b="1"/>
            </a:lvl2pPr>
            <a:lvl3pPr marL="914212" indent="0">
              <a:buNone/>
              <a:defRPr sz="1828" b="1"/>
            </a:lvl3pPr>
            <a:lvl4pPr marL="1371320" indent="0">
              <a:buNone/>
              <a:defRPr sz="1617" b="1"/>
            </a:lvl4pPr>
            <a:lvl5pPr marL="1828426" indent="0">
              <a:buNone/>
              <a:defRPr sz="1617" b="1"/>
            </a:lvl5pPr>
            <a:lvl6pPr marL="2285532" indent="0">
              <a:buNone/>
              <a:defRPr sz="1617" b="1"/>
            </a:lvl6pPr>
            <a:lvl7pPr marL="2742640" indent="0">
              <a:buNone/>
              <a:defRPr sz="1617" b="1"/>
            </a:lvl7pPr>
            <a:lvl8pPr marL="3199744" indent="0">
              <a:buNone/>
              <a:defRPr sz="1617" b="1"/>
            </a:lvl8pPr>
            <a:lvl9pPr marL="3656852" indent="0">
              <a:buNone/>
              <a:defRPr sz="1617"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391"/>
            </a:lvl1pPr>
            <a:lvl2pPr>
              <a:defRPr sz="1969"/>
            </a:lvl2pPr>
            <a:lvl3pPr>
              <a:defRPr sz="1828"/>
            </a:lvl3pPr>
            <a:lvl4pPr>
              <a:defRPr sz="1617"/>
            </a:lvl4pPr>
            <a:lvl5pPr>
              <a:defRPr sz="1617"/>
            </a:lvl5pPr>
            <a:lvl6pPr>
              <a:defRPr sz="1617"/>
            </a:lvl6pPr>
            <a:lvl7pPr>
              <a:defRPr sz="1617"/>
            </a:lvl7pPr>
            <a:lvl8pPr>
              <a:defRPr sz="1617"/>
            </a:lvl8pPr>
            <a:lvl9pPr>
              <a:defRPr sz="1617"/>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391" b="1"/>
            </a:lvl1pPr>
            <a:lvl2pPr marL="457106" indent="0">
              <a:buNone/>
              <a:defRPr sz="1969" b="1"/>
            </a:lvl2pPr>
            <a:lvl3pPr marL="914212" indent="0">
              <a:buNone/>
              <a:defRPr sz="1828" b="1"/>
            </a:lvl3pPr>
            <a:lvl4pPr marL="1371320" indent="0">
              <a:buNone/>
              <a:defRPr sz="1617" b="1"/>
            </a:lvl4pPr>
            <a:lvl5pPr marL="1828426" indent="0">
              <a:buNone/>
              <a:defRPr sz="1617" b="1"/>
            </a:lvl5pPr>
            <a:lvl6pPr marL="2285532" indent="0">
              <a:buNone/>
              <a:defRPr sz="1617" b="1"/>
            </a:lvl6pPr>
            <a:lvl7pPr marL="2742640" indent="0">
              <a:buNone/>
              <a:defRPr sz="1617" b="1"/>
            </a:lvl7pPr>
            <a:lvl8pPr marL="3199744" indent="0">
              <a:buNone/>
              <a:defRPr sz="1617" b="1"/>
            </a:lvl8pPr>
            <a:lvl9pPr marL="3656852" indent="0">
              <a:buNone/>
              <a:defRPr sz="1617"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391"/>
            </a:lvl1pPr>
            <a:lvl2pPr>
              <a:defRPr sz="1969"/>
            </a:lvl2pPr>
            <a:lvl3pPr>
              <a:defRPr sz="1828"/>
            </a:lvl3pPr>
            <a:lvl4pPr>
              <a:defRPr sz="1617"/>
            </a:lvl4pPr>
            <a:lvl5pPr>
              <a:defRPr sz="1617"/>
            </a:lvl5pPr>
            <a:lvl6pPr>
              <a:defRPr sz="1617"/>
            </a:lvl6pPr>
            <a:lvl7pPr>
              <a:defRPr sz="1617"/>
            </a:lvl7pPr>
            <a:lvl8pPr>
              <a:defRPr sz="1617"/>
            </a:lvl8pPr>
            <a:lvl9pPr>
              <a:defRPr sz="161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pPr>
              <a:defRPr/>
            </a:pPr>
            <a:fld id="{8DD7C861-A742-4060-BA04-4D23EFA3F70D}" type="datetimeFigureOut">
              <a:rPr lang="en-US">
                <a:solidFill>
                  <a:prstClr val="black"/>
                </a:solidFill>
              </a:rPr>
              <a:pPr>
                <a:defRPr/>
              </a:pPr>
              <a:t>10/27/24</a:t>
            </a:fld>
            <a:endParaRPr lang="en-US" dirty="0">
              <a:solidFill>
                <a:prstClr val="black"/>
              </a:solidFill>
            </a:endParaRPr>
          </a:p>
        </p:txBody>
      </p:sp>
      <p:sp>
        <p:nvSpPr>
          <p:cNvPr id="8"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9" name="Slide Number Placeholder 5"/>
          <p:cNvSpPr>
            <a:spLocks noGrp="1"/>
          </p:cNvSpPr>
          <p:nvPr>
            <p:ph type="sldNum" sz="quarter" idx="12"/>
          </p:nvPr>
        </p:nvSpPr>
        <p:spPr/>
        <p:txBody>
          <a:bodyPr/>
          <a:lstStyle>
            <a:lvl1pPr>
              <a:defRPr/>
            </a:lvl1pPr>
          </a:lstStyle>
          <a:p>
            <a:pPr>
              <a:defRPr/>
            </a:pPr>
            <a:fld id="{3D5416AE-F7AB-4EC3-AE0B-8E59C199F067}"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920412840"/>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3"/>
          <p:cNvSpPr>
            <a:spLocks noGrp="1"/>
          </p:cNvSpPr>
          <p:nvPr>
            <p:ph type="dt" sz="half" idx="10"/>
          </p:nvPr>
        </p:nvSpPr>
        <p:spPr/>
        <p:txBody>
          <a:bodyPr/>
          <a:lstStyle>
            <a:lvl1pPr>
              <a:defRPr/>
            </a:lvl1pPr>
          </a:lstStyle>
          <a:p>
            <a:pPr>
              <a:defRPr/>
            </a:pPr>
            <a:fld id="{215C54B3-2F89-4D89-B940-6FA69E3F5BD8}" type="datetimeFigureOut">
              <a:rPr lang="en-US">
                <a:solidFill>
                  <a:prstClr val="black"/>
                </a:solidFill>
              </a:rPr>
              <a:pPr>
                <a:defRPr/>
              </a:pPr>
              <a:t>10/27/24</a:t>
            </a:fld>
            <a:endParaRPr lang="en-US" dirty="0">
              <a:solidFill>
                <a:prstClr val="black"/>
              </a:solidFill>
            </a:endParaRPr>
          </a:p>
        </p:txBody>
      </p:sp>
      <p:sp>
        <p:nvSpPr>
          <p:cNvPr id="4"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5" name="Slide Number Placeholder 5"/>
          <p:cNvSpPr>
            <a:spLocks noGrp="1"/>
          </p:cNvSpPr>
          <p:nvPr>
            <p:ph type="sldNum" sz="quarter" idx="12"/>
          </p:nvPr>
        </p:nvSpPr>
        <p:spPr/>
        <p:txBody>
          <a:bodyPr/>
          <a:lstStyle>
            <a:lvl1pPr>
              <a:defRPr/>
            </a:lvl1pPr>
          </a:lstStyle>
          <a:p>
            <a:pPr>
              <a:defRPr/>
            </a:pPr>
            <a:fld id="{D1BBA0A6-F0F5-4B84-89B7-97FA69666FE1}"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326782517"/>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B0434B18-A32F-4A42-8600-8A48B200D931}" type="datetimeFigureOut">
              <a:rPr lang="en-US">
                <a:solidFill>
                  <a:prstClr val="black"/>
                </a:solidFill>
              </a:rPr>
              <a:pPr>
                <a:defRPr/>
              </a:pPr>
              <a:t>10/27/24</a:t>
            </a:fld>
            <a:endParaRPr lang="en-US" dirty="0">
              <a:solidFill>
                <a:prstClr val="black"/>
              </a:solidFill>
            </a:endParaRPr>
          </a:p>
        </p:txBody>
      </p:sp>
      <p:sp>
        <p:nvSpPr>
          <p:cNvPr id="3"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4" name="Slide Number Placeholder 5"/>
          <p:cNvSpPr>
            <a:spLocks noGrp="1"/>
          </p:cNvSpPr>
          <p:nvPr>
            <p:ph type="sldNum" sz="quarter" idx="12"/>
          </p:nvPr>
        </p:nvSpPr>
        <p:spPr/>
        <p:txBody>
          <a:bodyPr/>
          <a:lstStyle>
            <a:lvl1pPr>
              <a:defRPr/>
            </a:lvl1pPr>
          </a:lstStyle>
          <a:p>
            <a:pPr>
              <a:defRPr/>
            </a:pPr>
            <a:fld id="{2CF5197C-0D10-453A-873D-9A38D0AAF952}"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1052345630"/>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50"/>
            <a:ext cx="3008313" cy="1162050"/>
          </a:xfrm>
        </p:spPr>
        <p:txBody>
          <a:bodyPr anchor="b"/>
          <a:lstStyle>
            <a:lvl1pPr algn="l">
              <a:defRPr sz="1969" b="1"/>
            </a:lvl1pPr>
          </a:lstStyle>
          <a:p>
            <a:r>
              <a:rPr lang="en-US"/>
              <a:t>Click to edit Master title style</a:t>
            </a:r>
          </a:p>
        </p:txBody>
      </p:sp>
      <p:sp>
        <p:nvSpPr>
          <p:cNvPr id="3" name="Content Placeholder 2"/>
          <p:cNvSpPr>
            <a:spLocks noGrp="1"/>
          </p:cNvSpPr>
          <p:nvPr>
            <p:ph idx="1"/>
          </p:nvPr>
        </p:nvSpPr>
        <p:spPr>
          <a:xfrm>
            <a:off x="3575050" y="273054"/>
            <a:ext cx="5111750" cy="5853113"/>
          </a:xfrm>
        </p:spPr>
        <p:txBody>
          <a:bodyPr/>
          <a:lstStyle>
            <a:lvl1pPr>
              <a:defRPr sz="3234"/>
            </a:lvl1pPr>
            <a:lvl2pPr>
              <a:defRPr sz="2812"/>
            </a:lvl2pPr>
            <a:lvl3pPr>
              <a:defRPr sz="2391"/>
            </a:lvl3pPr>
            <a:lvl4pPr>
              <a:defRPr sz="1969"/>
            </a:lvl4pPr>
            <a:lvl5pPr>
              <a:defRPr sz="1969"/>
            </a:lvl5pPr>
            <a:lvl6pPr>
              <a:defRPr sz="1969"/>
            </a:lvl6pPr>
            <a:lvl7pPr>
              <a:defRPr sz="1969"/>
            </a:lvl7pPr>
            <a:lvl8pPr>
              <a:defRPr sz="1969"/>
            </a:lvl8pPr>
            <a:lvl9pPr>
              <a:defRPr sz="196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2" y="1435101"/>
            <a:ext cx="3008313" cy="4691063"/>
          </a:xfrm>
        </p:spPr>
        <p:txBody>
          <a:bodyPr/>
          <a:lstStyle>
            <a:lvl1pPr marL="0" indent="0">
              <a:buNone/>
              <a:defRPr sz="1406"/>
            </a:lvl1pPr>
            <a:lvl2pPr marL="457106" indent="0">
              <a:buNone/>
              <a:defRPr sz="1195"/>
            </a:lvl2pPr>
            <a:lvl3pPr marL="914212" indent="0">
              <a:buNone/>
              <a:defRPr sz="984"/>
            </a:lvl3pPr>
            <a:lvl4pPr marL="1371320" indent="0">
              <a:buNone/>
              <a:defRPr sz="914"/>
            </a:lvl4pPr>
            <a:lvl5pPr marL="1828426" indent="0">
              <a:buNone/>
              <a:defRPr sz="914"/>
            </a:lvl5pPr>
            <a:lvl6pPr marL="2285532" indent="0">
              <a:buNone/>
              <a:defRPr sz="914"/>
            </a:lvl6pPr>
            <a:lvl7pPr marL="2742640" indent="0">
              <a:buNone/>
              <a:defRPr sz="914"/>
            </a:lvl7pPr>
            <a:lvl8pPr marL="3199744" indent="0">
              <a:buNone/>
              <a:defRPr sz="914"/>
            </a:lvl8pPr>
            <a:lvl9pPr marL="3656852" indent="0">
              <a:buNone/>
              <a:defRPr sz="914"/>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DB4709CF-6EF1-49E4-9872-A1A9A97B47DA}" type="datetimeFigureOut">
              <a:rPr lang="en-US">
                <a:solidFill>
                  <a:prstClr val="black"/>
                </a:solidFill>
              </a:rPr>
              <a:pPr>
                <a:defRPr/>
              </a:pPr>
              <a:t>10/27/24</a:t>
            </a:fld>
            <a:endParaRPr lang="en-US" dirty="0">
              <a:solidFill>
                <a:prstClr val="black"/>
              </a:solidFill>
            </a:endParaRPr>
          </a:p>
        </p:txBody>
      </p:sp>
      <p:sp>
        <p:nvSpPr>
          <p:cNvPr id="6"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7" name="Slide Number Placeholder 5"/>
          <p:cNvSpPr>
            <a:spLocks noGrp="1"/>
          </p:cNvSpPr>
          <p:nvPr>
            <p:ph type="sldNum" sz="quarter" idx="12"/>
          </p:nvPr>
        </p:nvSpPr>
        <p:spPr/>
        <p:txBody>
          <a:bodyPr/>
          <a:lstStyle>
            <a:lvl1pPr>
              <a:defRPr/>
            </a:lvl1pPr>
          </a:lstStyle>
          <a:p>
            <a:pPr>
              <a:defRPr/>
            </a:pPr>
            <a:fld id="{5A7D51C2-7BE7-4950-B552-7A83A5478DF9}"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1143163118"/>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1969"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34"/>
            </a:lvl1pPr>
            <a:lvl2pPr marL="457106" indent="0">
              <a:buNone/>
              <a:defRPr sz="2812"/>
            </a:lvl2pPr>
            <a:lvl3pPr marL="914212" indent="0">
              <a:buNone/>
              <a:defRPr sz="2391"/>
            </a:lvl3pPr>
            <a:lvl4pPr marL="1371320" indent="0">
              <a:buNone/>
              <a:defRPr sz="1969"/>
            </a:lvl4pPr>
            <a:lvl5pPr marL="1828426" indent="0">
              <a:buNone/>
              <a:defRPr sz="1969"/>
            </a:lvl5pPr>
            <a:lvl6pPr marL="2285532" indent="0">
              <a:buNone/>
              <a:defRPr sz="1969"/>
            </a:lvl6pPr>
            <a:lvl7pPr marL="2742640" indent="0">
              <a:buNone/>
              <a:defRPr sz="1969"/>
            </a:lvl7pPr>
            <a:lvl8pPr marL="3199744" indent="0">
              <a:buNone/>
              <a:defRPr sz="1969"/>
            </a:lvl8pPr>
            <a:lvl9pPr marL="3656852" indent="0">
              <a:buNone/>
              <a:defRPr sz="1969"/>
            </a:lvl9pPr>
          </a:lstStyle>
          <a:p>
            <a:pPr lvl="0"/>
            <a:r>
              <a:rPr lang="en-US" noProof="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6"/>
            </a:lvl1pPr>
            <a:lvl2pPr marL="457106" indent="0">
              <a:buNone/>
              <a:defRPr sz="1195"/>
            </a:lvl2pPr>
            <a:lvl3pPr marL="914212" indent="0">
              <a:buNone/>
              <a:defRPr sz="984"/>
            </a:lvl3pPr>
            <a:lvl4pPr marL="1371320" indent="0">
              <a:buNone/>
              <a:defRPr sz="914"/>
            </a:lvl4pPr>
            <a:lvl5pPr marL="1828426" indent="0">
              <a:buNone/>
              <a:defRPr sz="914"/>
            </a:lvl5pPr>
            <a:lvl6pPr marL="2285532" indent="0">
              <a:buNone/>
              <a:defRPr sz="914"/>
            </a:lvl6pPr>
            <a:lvl7pPr marL="2742640" indent="0">
              <a:buNone/>
              <a:defRPr sz="914"/>
            </a:lvl7pPr>
            <a:lvl8pPr marL="3199744" indent="0">
              <a:buNone/>
              <a:defRPr sz="914"/>
            </a:lvl8pPr>
            <a:lvl9pPr marL="3656852" indent="0">
              <a:buNone/>
              <a:defRPr sz="914"/>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C9CDBCF1-C443-4E4E-8E2D-858ECAB9FD40}" type="datetimeFigureOut">
              <a:rPr lang="en-US">
                <a:solidFill>
                  <a:prstClr val="black"/>
                </a:solidFill>
              </a:rPr>
              <a:pPr>
                <a:defRPr/>
              </a:pPr>
              <a:t>10/27/24</a:t>
            </a:fld>
            <a:endParaRPr lang="en-US" dirty="0">
              <a:solidFill>
                <a:prstClr val="black"/>
              </a:solidFill>
            </a:endParaRPr>
          </a:p>
        </p:txBody>
      </p:sp>
      <p:sp>
        <p:nvSpPr>
          <p:cNvPr id="6"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7" name="Slide Number Placeholder 5"/>
          <p:cNvSpPr>
            <a:spLocks noGrp="1"/>
          </p:cNvSpPr>
          <p:nvPr>
            <p:ph type="sldNum" sz="quarter" idx="12"/>
          </p:nvPr>
        </p:nvSpPr>
        <p:spPr/>
        <p:txBody>
          <a:bodyPr/>
          <a:lstStyle>
            <a:lvl1pPr>
              <a:defRPr/>
            </a:lvl1pPr>
          </a:lstStyle>
          <a:p>
            <a:pPr>
              <a:defRPr/>
            </a:pPr>
            <a:fld id="{C7055C8E-2E62-4785-A3BD-EFCBAFA0E9A5}"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61343626"/>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FD1074B5-23AB-4F64-BF1A-C1A3F7329004}" type="datetimeFigureOut">
              <a:rPr lang="en-US">
                <a:solidFill>
                  <a:prstClr val="black"/>
                </a:solidFill>
              </a:rPr>
              <a:pPr>
                <a:defRPr/>
              </a:pPr>
              <a:t>10/27/24</a:t>
            </a:fld>
            <a:endParaRPr lang="en-US" dirty="0">
              <a:solidFill>
                <a:prstClr val="black"/>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591940BF-A6ED-43D8-A5D4-AE8A379F7AD0}"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189133528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2"/>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42"/>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455BF405-E08D-4472-9A88-5DB976A8E587}" type="datetimeFigureOut">
              <a:rPr lang="en-US">
                <a:solidFill>
                  <a:prstClr val="black"/>
                </a:solidFill>
              </a:rPr>
              <a:pPr>
                <a:defRPr/>
              </a:pPr>
              <a:t>10/27/24</a:t>
            </a:fld>
            <a:endParaRPr lang="en-US" dirty="0">
              <a:solidFill>
                <a:prstClr val="black"/>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36FAD26F-8D7A-4BA8-8FCC-AFA96D87E984}"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338363394"/>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1"/>
        <p:cNvGrpSpPr/>
        <p:nvPr/>
      </p:nvGrpSpPr>
      <p:grpSpPr>
        <a:xfrm>
          <a:off x="0" y="0"/>
          <a:ext cx="0" cy="0"/>
          <a:chOff x="0" y="0"/>
          <a:chExt cx="0" cy="0"/>
        </a:xfrm>
      </p:grpSpPr>
      <p:sp>
        <p:nvSpPr>
          <p:cNvPr id="13" name="Shape 13"/>
          <p:cNvSpPr txBox="1">
            <a:spLocks noGrp="1"/>
          </p:cNvSpPr>
          <p:nvPr>
            <p:ph type="title"/>
          </p:nvPr>
        </p:nvSpPr>
        <p:spPr>
          <a:xfrm>
            <a:off x="0" y="280414"/>
            <a:ext cx="8686800" cy="992399"/>
          </a:xfrm>
          <a:prstGeom prst="rect">
            <a:avLst/>
          </a:prstGeom>
          <a:noFill/>
          <a:ln>
            <a:noFill/>
          </a:ln>
        </p:spPr>
        <p:txBody>
          <a:bodyPr lIns="91425" tIns="91425" rIns="91425" bIns="91425" anchor="t" anchorCtr="0"/>
          <a:lstStyle>
            <a:lvl1pPr marL="0" indent="0" rtl="0">
              <a:defRPr>
                <a:solidFill>
                  <a:schemeClr val="lt1"/>
                </a:solidFill>
              </a:defRPr>
            </a:lvl1pPr>
            <a:lvl2pPr rtl="0">
              <a:defRPr>
                <a:solidFill>
                  <a:schemeClr val="lt1"/>
                </a:solidFill>
              </a:defRPr>
            </a:lvl2pPr>
            <a:lvl3pPr rtl="0">
              <a:defRPr>
                <a:solidFill>
                  <a:schemeClr val="lt1"/>
                </a:solidFill>
              </a:defRPr>
            </a:lvl3pPr>
            <a:lvl4pPr rtl="0">
              <a:defRPr>
                <a:solidFill>
                  <a:schemeClr val="lt1"/>
                </a:solidFill>
              </a:defRPr>
            </a:lvl4pPr>
            <a:lvl5pPr rtl="0">
              <a:defRPr>
                <a:solidFill>
                  <a:schemeClr val="lt1"/>
                </a:solidFill>
              </a:defRPr>
            </a:lvl5pPr>
            <a:lvl6pPr rtl="0">
              <a:defRPr>
                <a:solidFill>
                  <a:schemeClr val="lt1"/>
                </a:solidFill>
              </a:defRPr>
            </a:lvl6pPr>
            <a:lvl7pPr rtl="0">
              <a:defRPr>
                <a:solidFill>
                  <a:schemeClr val="lt1"/>
                </a:solidFill>
              </a:defRPr>
            </a:lvl7pPr>
            <a:lvl8pPr rtl="0">
              <a:defRPr>
                <a:solidFill>
                  <a:schemeClr val="lt1"/>
                </a:solidFill>
              </a:defRPr>
            </a:lvl8pPr>
            <a:lvl9pPr rtl="0">
              <a:defRPr>
                <a:solidFill>
                  <a:schemeClr val="lt1"/>
                </a:solidFill>
              </a:defRPr>
            </a:lvl9pPr>
          </a:lstStyle>
          <a:p>
            <a:endParaRPr dirty="0"/>
          </a:p>
        </p:txBody>
      </p:sp>
      <p:sp>
        <p:nvSpPr>
          <p:cNvPr id="14" name="Shape 14"/>
          <p:cNvSpPr txBox="1">
            <a:spLocks noGrp="1"/>
          </p:cNvSpPr>
          <p:nvPr>
            <p:ph type="body" idx="1"/>
          </p:nvPr>
        </p:nvSpPr>
        <p:spPr>
          <a:xfrm>
            <a:off x="457200" y="1947333"/>
            <a:ext cx="8229600" cy="4620299"/>
          </a:xfrm>
          <a:prstGeom prst="rect">
            <a:avLst/>
          </a:prstGeom>
          <a:noFill/>
          <a:ln>
            <a:noFill/>
          </a:ln>
        </p:spPr>
        <p:txBody>
          <a:bodyPr lIns="91425" tIns="91425" rIns="91425" bIns="91425" anchor="t" anchorCtr="0"/>
          <a:lstStyle>
            <a:lvl1pPr rtl="0">
              <a:defRPr/>
            </a:lvl1pPr>
            <a:lvl2pPr rtl="0">
              <a:defRPr/>
            </a:lvl2pPr>
            <a:lvl3pPr rtl="0">
              <a:defRPr/>
            </a:lvl3pPr>
            <a:lvl4pPr rtl="0">
              <a:defRPr/>
            </a:lvl4pPr>
            <a:lvl5pPr rtl="0">
              <a:defRPr sz="1800"/>
            </a:lvl5pPr>
            <a:lvl6pPr rtl="0">
              <a:defRPr sz="1800"/>
            </a:lvl6pPr>
            <a:lvl7pPr rtl="0">
              <a:defRPr sz="1800"/>
            </a:lvl7pPr>
            <a:lvl8pPr rtl="0">
              <a:defRPr sz="1800"/>
            </a:lvl8pPr>
            <a:lvl9pPr rtl="0">
              <a:defRPr sz="1800"/>
            </a:lvl9pPr>
          </a:lstStyle>
          <a:p>
            <a:endParaRPr/>
          </a:p>
        </p:txBody>
      </p:sp>
    </p:spTree>
    <p:extLst>
      <p:ext uri="{BB962C8B-B14F-4D97-AF65-F5344CB8AC3E}">
        <p14:creationId xmlns:p14="http://schemas.microsoft.com/office/powerpoint/2010/main" val="62102134"/>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43001"/>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2898775"/>
            <a:ext cx="6400800" cy="106680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D5BBD54-FE52-4A40-9F59-8A0469500128}" type="datetimeFigureOut">
              <a:rPr lang="en-US" smtClean="0">
                <a:solidFill>
                  <a:prstClr val="black"/>
                </a:solidFill>
              </a:rPr>
              <a:pPr/>
              <a:t>10/27/24</a:t>
            </a:fld>
            <a:endParaRPr lang="en-US">
              <a:solidFill>
                <a:prstClr val="black"/>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3A799B1D-8972-C446-95FF-75F5B7D09A40}" type="slidenum">
              <a:rPr lang="en-US" smtClean="0">
                <a:solidFill>
                  <a:prstClr val="black">
                    <a:tint val="75000"/>
                  </a:prstClr>
                </a:solidFill>
              </a:rPr>
              <a:pPr/>
              <a:t>‹#›</a:t>
            </a:fld>
            <a:endParaRPr lang="en-US">
              <a:solidFill>
                <a:prstClr val="black">
                  <a:tint val="75000"/>
                </a:prstClr>
              </a:solidFill>
            </a:endParaRPr>
          </a:p>
        </p:txBody>
      </p:sp>
      <p:pic>
        <p:nvPicPr>
          <p:cNvPr id="8" name="Picture 4" descr="C:\Users\nigam\Downloads\som_logo_dk2400.jpg"/>
          <p:cNvPicPr>
            <a:picLocks noChangeAspect="1" noChangeArrowheads="1"/>
          </p:cNvPicPr>
          <p:nvPr/>
        </p:nvPicPr>
        <p:blipFill>
          <a:blip r:embed="rId2" cstate="print"/>
          <a:srcRect b="38303"/>
          <a:stretch>
            <a:fillRect/>
          </a:stretch>
        </p:blipFill>
        <p:spPr bwMode="auto">
          <a:xfrm>
            <a:off x="1872337" y="4916717"/>
            <a:ext cx="5486400" cy="1097543"/>
          </a:xfrm>
          <a:prstGeom prst="rect">
            <a:avLst/>
          </a:prstGeom>
          <a:noFill/>
        </p:spPr>
      </p:pic>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lvl1pPr algn="l">
              <a:defRPr/>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D5BBD54-FE52-4A40-9F59-8A0469500128}" type="datetimeFigureOut">
              <a:rPr lang="en-US" smtClean="0">
                <a:solidFill>
                  <a:prstClr val="black"/>
                </a:solidFill>
              </a:rPr>
              <a:pPr/>
              <a:t>10/27/24</a:t>
            </a:fld>
            <a:endParaRPr lang="en-US">
              <a:solidFill>
                <a:prstClr val="black"/>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3A799B1D-8972-C446-95FF-75F5B7D09A40}"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22"/>
        <p:cNvGrpSpPr/>
        <p:nvPr/>
      </p:nvGrpSpPr>
      <p:grpSpPr>
        <a:xfrm>
          <a:off x="0" y="0"/>
          <a:ext cx="0" cy="0"/>
          <a:chOff x="0" y="0"/>
          <a:chExt cx="0" cy="0"/>
        </a:xfrm>
      </p:grpSpPr>
      <p:sp>
        <p:nvSpPr>
          <p:cNvPr id="23" name="Shape 23"/>
          <p:cNvSpPr txBox="1">
            <a:spLocks noGrp="1"/>
          </p:cNvSpPr>
          <p:nvPr>
            <p:ph type="title"/>
          </p:nvPr>
        </p:nvSpPr>
        <p:spPr>
          <a:xfrm>
            <a:off x="0" y="0"/>
            <a:ext cx="8686800" cy="1143000"/>
          </a:xfrm>
          <a:prstGeom prst="rect">
            <a:avLst/>
          </a:prstGeom>
          <a:noFill/>
          <a:ln>
            <a:noFill/>
          </a:ln>
        </p:spPr>
        <p:txBody>
          <a:bodyPr lIns="91425" tIns="91425" rIns="91425" bIns="91425" anchor="t" anchorCtr="0"/>
          <a:lstStyle>
            <a:lvl1pPr marL="0" marR="0" lvl="0" indent="0" algn="l" rtl="0">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24" name="Shape 24"/>
          <p:cNvSpPr txBox="1">
            <a:spLocks noGrp="1"/>
          </p:cNvSpPr>
          <p:nvPr>
            <p:ph type="body" idx="1"/>
          </p:nvPr>
        </p:nvSpPr>
        <p:spPr>
          <a:xfrm>
            <a:off x="457200" y="1600200"/>
            <a:ext cx="8229600" cy="4525963"/>
          </a:xfrm>
          <a:prstGeom prst="rect">
            <a:avLst/>
          </a:prstGeom>
          <a:noFill/>
          <a:ln>
            <a:noFill/>
          </a:ln>
        </p:spPr>
        <p:txBody>
          <a:bodyPr lIns="91425" tIns="91425" rIns="91425" bIns="91425" anchor="t" anchorCtr="0"/>
          <a:lstStyle>
            <a:lvl1pPr marL="342900" marR="0" lvl="0" indent="-139700" algn="l" rtl="0">
              <a:spcBef>
                <a:spcPts val="640"/>
              </a:spcBef>
              <a:buClr>
                <a:schemeClr val="dk1"/>
              </a:buClr>
              <a:buSzPct val="100000"/>
              <a:buFont typeface="Arial"/>
              <a:buChar char="•"/>
              <a:defRPr sz="3200" b="0" i="0" u="none" strike="noStrike" cap="none">
                <a:solidFill>
                  <a:schemeClr val="dk1"/>
                </a:solidFill>
                <a:latin typeface="Calibri"/>
                <a:ea typeface="Calibri"/>
                <a:cs typeface="Calibri"/>
                <a:sym typeface="Calibri"/>
              </a:defRPr>
            </a:lvl1pPr>
            <a:lvl2pPr marL="742950" marR="0" lvl="1" indent="-107950" algn="l" rtl="0">
              <a:spcBef>
                <a:spcPts val="56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2pPr>
            <a:lvl3pPr marL="1143000" marR="0" lvl="2" indent="-7620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25" name="Shape 25"/>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26" name="Shape 26"/>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27" name="Shape 27"/>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b="0" i="0" u="none" strike="noStrike" cap="none">
                <a:solidFill>
                  <a:srgbClr val="888888"/>
                </a:solidFill>
                <a:latin typeface="Calibri"/>
                <a:ea typeface="Calibri"/>
                <a:cs typeface="Calibri"/>
                <a:sym typeface="Calibri"/>
              </a:rPr>
              <a:t>‹#›</a:t>
            </a:fld>
            <a:endParaRPr lang="en-US" sz="1200" b="0" i="0" u="none" strike="noStrike" cap="none">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134155918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0090" y="2362203"/>
            <a:ext cx="7772400" cy="1362075"/>
          </a:xfrm>
          <a:solidFill>
            <a:srgbClr val="FFFF99"/>
          </a:solidFill>
        </p:spPr>
        <p:txBody>
          <a:bodyPr anchor="ctr"/>
          <a:lstStyle>
            <a:lvl1pPr algn="ctr">
              <a:defRPr sz="3000" b="1" cap="none" baseline="0"/>
            </a:lvl1pPr>
          </a:lstStyle>
          <a:p>
            <a:r>
              <a:rPr lang="en-US"/>
              <a:t>Click to edit Master title style</a:t>
            </a:r>
            <a:endParaRPr lang="en-US" dirty="0"/>
          </a:p>
        </p:txBody>
      </p:sp>
      <p:sp>
        <p:nvSpPr>
          <p:cNvPr id="3" name="Text Placeholder 2"/>
          <p:cNvSpPr>
            <a:spLocks noGrp="1"/>
          </p:cNvSpPr>
          <p:nvPr>
            <p:ph type="body" idx="1"/>
          </p:nvPr>
        </p:nvSpPr>
        <p:spPr>
          <a:xfrm>
            <a:off x="722313" y="3744915"/>
            <a:ext cx="7772400" cy="1500187"/>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D5BBD54-FE52-4A40-9F59-8A0469500128}" type="datetimeFigureOut">
              <a:rPr lang="en-US" smtClean="0">
                <a:solidFill>
                  <a:prstClr val="black"/>
                </a:solidFill>
              </a:rPr>
              <a:pPr/>
              <a:t>10/27/24</a:t>
            </a:fld>
            <a:endParaRPr lang="en-US">
              <a:solidFill>
                <a:prstClr val="black"/>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3A799B1D-8972-C446-95FF-75F5B7D09A40}"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3"/>
            <a:ext cx="403860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3"/>
            <a:ext cx="403860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D5BBD54-FE52-4A40-9F59-8A0469500128}" type="datetimeFigureOut">
              <a:rPr lang="en-US" smtClean="0">
                <a:solidFill>
                  <a:prstClr val="black"/>
                </a:solidFill>
              </a:rPr>
              <a:pPr/>
              <a:t>10/27/24</a:t>
            </a:fld>
            <a:endParaRPr lang="en-US">
              <a:solidFill>
                <a:prstClr val="black"/>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3A799B1D-8972-C446-95FF-75F5B7D09A40}"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5"/>
            <a:ext cx="4040188" cy="639763"/>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8" y="1535115"/>
            <a:ext cx="4041775" cy="639763"/>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8" y="2174875"/>
            <a:ext cx="4041775"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D5BBD54-FE52-4A40-9F59-8A0469500128}" type="datetimeFigureOut">
              <a:rPr lang="en-US" smtClean="0">
                <a:solidFill>
                  <a:prstClr val="black"/>
                </a:solidFill>
              </a:rPr>
              <a:pPr/>
              <a:t>10/27/24</a:t>
            </a:fld>
            <a:endParaRPr lang="en-US">
              <a:solidFill>
                <a:prstClr val="black"/>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3A799B1D-8972-C446-95FF-75F5B7D09A40}"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D5BBD54-FE52-4A40-9F59-8A0469500128}" type="datetimeFigureOut">
              <a:rPr lang="en-US" smtClean="0">
                <a:solidFill>
                  <a:prstClr val="black"/>
                </a:solidFill>
              </a:rPr>
              <a:pPr/>
              <a:t>10/27/24</a:t>
            </a:fld>
            <a:endParaRPr lang="en-US">
              <a:solidFill>
                <a:prstClr val="black"/>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3A799B1D-8972-C446-95FF-75F5B7D09A40}"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D5BBD54-FE52-4A40-9F59-8A0469500128}" type="datetimeFigureOut">
              <a:rPr lang="en-US" smtClean="0">
                <a:solidFill>
                  <a:prstClr val="black"/>
                </a:solidFill>
              </a:rPr>
              <a:pPr/>
              <a:t>10/27/24</a:t>
            </a:fld>
            <a:endParaRPr lang="en-US">
              <a:solidFill>
                <a:prstClr val="black"/>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3A799B1D-8972-C446-95FF-75F5B7D09A40}"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51"/>
            <a:ext cx="3008313" cy="1162051"/>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73054"/>
            <a:ext cx="5111750" cy="5853113"/>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2" y="1435103"/>
            <a:ext cx="3008313" cy="4691063"/>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4D5BBD54-FE52-4A40-9F59-8A0469500128}" type="datetimeFigureOut">
              <a:rPr lang="en-US" smtClean="0">
                <a:solidFill>
                  <a:prstClr val="black"/>
                </a:solidFill>
              </a:rPr>
              <a:pPr/>
              <a:t>10/27/24</a:t>
            </a:fld>
            <a:endParaRPr lang="en-US">
              <a:solidFill>
                <a:prstClr val="black"/>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3A799B1D-8972-C446-95FF-75F5B7D09A40}"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2"/>
            <a:ext cx="5486400" cy="566739"/>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Drag picture to placeholder or click icon to add</a:t>
            </a:r>
          </a:p>
        </p:txBody>
      </p:sp>
      <p:sp>
        <p:nvSpPr>
          <p:cNvPr id="4" name="Text Placeholder 3"/>
          <p:cNvSpPr>
            <a:spLocks noGrp="1"/>
          </p:cNvSpPr>
          <p:nvPr>
            <p:ph type="body" sz="half" idx="2"/>
          </p:nvPr>
        </p:nvSpPr>
        <p:spPr>
          <a:xfrm>
            <a:off x="1792288" y="5367340"/>
            <a:ext cx="5486400" cy="804863"/>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4D5BBD54-FE52-4A40-9F59-8A0469500128}" type="datetimeFigureOut">
              <a:rPr lang="en-US" smtClean="0">
                <a:solidFill>
                  <a:prstClr val="black"/>
                </a:solidFill>
              </a:rPr>
              <a:pPr/>
              <a:t>10/27/24</a:t>
            </a:fld>
            <a:endParaRPr lang="en-US">
              <a:solidFill>
                <a:prstClr val="black"/>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3A799B1D-8972-C446-95FF-75F5B7D09A40}"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D5BBD54-FE52-4A40-9F59-8A0469500128}" type="datetimeFigureOut">
              <a:rPr lang="en-US" smtClean="0">
                <a:solidFill>
                  <a:prstClr val="black"/>
                </a:solidFill>
              </a:rPr>
              <a:pPr/>
              <a:t>10/27/24</a:t>
            </a:fld>
            <a:endParaRPr lang="en-US">
              <a:solidFill>
                <a:prstClr val="black"/>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3A799B1D-8972-C446-95FF-75F5B7D09A40}"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41"/>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D5BBD54-FE52-4A40-9F59-8A0469500128}" type="datetimeFigureOut">
              <a:rPr lang="en-US" smtClean="0">
                <a:solidFill>
                  <a:prstClr val="black"/>
                </a:solidFill>
              </a:rPr>
              <a:pPr/>
              <a:t>10/27/24</a:t>
            </a:fld>
            <a:endParaRPr lang="en-US">
              <a:solidFill>
                <a:prstClr val="black"/>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3A799B1D-8972-C446-95FF-75F5B7D09A40}"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43001"/>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2898775"/>
            <a:ext cx="6400800" cy="106680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D5BBD54-FE52-4A40-9F59-8A0469500128}" type="datetimeFigureOut">
              <a:rPr lang="en-US" smtClean="0"/>
              <a:t>10/27/24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A799B1D-8972-C446-95FF-75F5B7D09A40}" type="slidenum">
              <a:rPr lang="en-US" smtClean="0"/>
              <a:t>‹#›</a:t>
            </a:fld>
            <a:endParaRPr lang="en-US"/>
          </a:p>
        </p:txBody>
      </p:sp>
      <p:pic>
        <p:nvPicPr>
          <p:cNvPr id="8" name="Picture 4" descr="C:\Users\nigam\Downloads\som_logo_dk2400.jpg"/>
          <p:cNvPicPr>
            <a:picLocks noChangeAspect="1" noChangeArrowheads="1"/>
          </p:cNvPicPr>
          <p:nvPr/>
        </p:nvPicPr>
        <p:blipFill>
          <a:blip r:embed="rId2" cstate="print"/>
          <a:srcRect b="38303"/>
          <a:stretch>
            <a:fillRect/>
          </a:stretch>
        </p:blipFill>
        <p:spPr bwMode="auto">
          <a:xfrm>
            <a:off x="1872337" y="4916717"/>
            <a:ext cx="5486400" cy="1097543"/>
          </a:xfrm>
          <a:prstGeom prst="rect">
            <a:avLst/>
          </a:prstGeom>
          <a:noFill/>
        </p:spPr>
      </p:pic>
    </p:spTree>
    <p:extLst>
      <p:ext uri="{BB962C8B-B14F-4D97-AF65-F5344CB8AC3E}">
        <p14:creationId xmlns:p14="http://schemas.microsoft.com/office/powerpoint/2010/main" val="6517880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13" Type="http://schemas.openxmlformats.org/officeDocument/2006/relationships/theme" Target="../theme/theme2.xml"/><Relationship Id="rId3" Type="http://schemas.openxmlformats.org/officeDocument/2006/relationships/slideLayout" Target="../slideLayouts/slideLayout12.xml"/><Relationship Id="rId7" Type="http://schemas.openxmlformats.org/officeDocument/2006/relationships/slideLayout" Target="../slideLayouts/slideLayout16.xml"/><Relationship Id="rId12" Type="http://schemas.openxmlformats.org/officeDocument/2006/relationships/slideLayout" Target="../slideLayouts/slideLayout21.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5" Type="http://schemas.openxmlformats.org/officeDocument/2006/relationships/slideLayout" Target="../slideLayouts/slideLayout14.xml"/><Relationship Id="rId10" Type="http://schemas.openxmlformats.org/officeDocument/2006/relationships/slideLayout" Target="../slideLayouts/slideLayout19.xml"/><Relationship Id="rId4" Type="http://schemas.openxmlformats.org/officeDocument/2006/relationships/slideLayout" Target="../slideLayouts/slideLayout13.xml"/><Relationship Id="rId9" Type="http://schemas.openxmlformats.org/officeDocument/2006/relationships/slideLayout" Target="../slideLayouts/slideLayout1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9.xml"/><Relationship Id="rId3" Type="http://schemas.openxmlformats.org/officeDocument/2006/relationships/slideLayout" Target="../slideLayouts/slideLayout24.xml"/><Relationship Id="rId7" Type="http://schemas.openxmlformats.org/officeDocument/2006/relationships/slideLayout" Target="../slideLayouts/slideLayout28.xml"/><Relationship Id="rId12" Type="http://schemas.openxmlformats.org/officeDocument/2006/relationships/theme" Target="../theme/theme3.xml"/><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0" Type="http://schemas.openxmlformats.org/officeDocument/2006/relationships/slideLayout" Target="../slideLayouts/slideLayout31.xml"/><Relationship Id="rId4" Type="http://schemas.openxmlformats.org/officeDocument/2006/relationships/slideLayout" Target="../slideLayouts/slideLayout25.xml"/><Relationship Id="rId9" Type="http://schemas.openxmlformats.org/officeDocument/2006/relationships/slideLayout" Target="../slideLayouts/slideLayout30.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0.xml"/><Relationship Id="rId3" Type="http://schemas.openxmlformats.org/officeDocument/2006/relationships/slideLayout" Target="../slideLayouts/slideLayout35.xml"/><Relationship Id="rId7" Type="http://schemas.openxmlformats.org/officeDocument/2006/relationships/slideLayout" Target="../slideLayouts/slideLayout39.xml"/><Relationship Id="rId12" Type="http://schemas.openxmlformats.org/officeDocument/2006/relationships/theme" Target="../theme/theme4.xml"/><Relationship Id="rId2" Type="http://schemas.openxmlformats.org/officeDocument/2006/relationships/slideLayout" Target="../slideLayouts/slideLayout34.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5" Type="http://schemas.openxmlformats.org/officeDocument/2006/relationships/slideLayout" Target="../slideLayouts/slideLayout37.xml"/><Relationship Id="rId10" Type="http://schemas.openxmlformats.org/officeDocument/2006/relationships/slideLayout" Target="../slideLayouts/slideLayout42.xml"/><Relationship Id="rId4" Type="http://schemas.openxmlformats.org/officeDocument/2006/relationships/slideLayout" Target="../slideLayouts/slideLayout36.xml"/><Relationship Id="rId9" Type="http://schemas.openxmlformats.org/officeDocument/2006/relationships/slideLayout" Target="../slideLayouts/slideLayout41.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1.xml"/><Relationship Id="rId3" Type="http://schemas.openxmlformats.org/officeDocument/2006/relationships/slideLayout" Target="../slideLayouts/slideLayout46.xml"/><Relationship Id="rId7" Type="http://schemas.openxmlformats.org/officeDocument/2006/relationships/slideLayout" Target="../slideLayouts/slideLayout50.xml"/><Relationship Id="rId12" Type="http://schemas.openxmlformats.org/officeDocument/2006/relationships/theme" Target="../theme/theme5.xml"/><Relationship Id="rId2" Type="http://schemas.openxmlformats.org/officeDocument/2006/relationships/slideLayout" Target="../slideLayouts/slideLayout45.xml"/><Relationship Id="rId1" Type="http://schemas.openxmlformats.org/officeDocument/2006/relationships/slideLayout" Target="../slideLayouts/slideLayout44.xml"/><Relationship Id="rId6" Type="http://schemas.openxmlformats.org/officeDocument/2006/relationships/slideLayout" Target="../slideLayouts/slideLayout49.xml"/><Relationship Id="rId11" Type="http://schemas.openxmlformats.org/officeDocument/2006/relationships/slideLayout" Target="../slideLayouts/slideLayout54.xml"/><Relationship Id="rId5" Type="http://schemas.openxmlformats.org/officeDocument/2006/relationships/slideLayout" Target="../slideLayouts/slideLayout48.xml"/><Relationship Id="rId10" Type="http://schemas.openxmlformats.org/officeDocument/2006/relationships/slideLayout" Target="../slideLayouts/slideLayout53.xml"/><Relationship Id="rId4" Type="http://schemas.openxmlformats.org/officeDocument/2006/relationships/slideLayout" Target="../slideLayouts/slideLayout47.xml"/><Relationship Id="rId9" Type="http://schemas.openxmlformats.org/officeDocument/2006/relationships/slideLayout" Target="../slideLayouts/slideLayout52.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2.xml"/><Relationship Id="rId3" Type="http://schemas.openxmlformats.org/officeDocument/2006/relationships/slideLayout" Target="../slideLayouts/slideLayout57.xml"/><Relationship Id="rId7" Type="http://schemas.openxmlformats.org/officeDocument/2006/relationships/slideLayout" Target="../slideLayouts/slideLayout61.xml"/><Relationship Id="rId12" Type="http://schemas.openxmlformats.org/officeDocument/2006/relationships/theme" Target="../theme/theme6.xml"/><Relationship Id="rId2" Type="http://schemas.openxmlformats.org/officeDocument/2006/relationships/slideLayout" Target="../slideLayouts/slideLayout56.xml"/><Relationship Id="rId1" Type="http://schemas.openxmlformats.org/officeDocument/2006/relationships/slideLayout" Target="../slideLayouts/slideLayout55.xml"/><Relationship Id="rId6" Type="http://schemas.openxmlformats.org/officeDocument/2006/relationships/slideLayout" Target="../slideLayouts/slideLayout60.xml"/><Relationship Id="rId11" Type="http://schemas.openxmlformats.org/officeDocument/2006/relationships/slideLayout" Target="../slideLayouts/slideLayout65.xml"/><Relationship Id="rId5" Type="http://schemas.openxmlformats.org/officeDocument/2006/relationships/slideLayout" Target="../slideLayouts/slideLayout59.xml"/><Relationship Id="rId10" Type="http://schemas.openxmlformats.org/officeDocument/2006/relationships/slideLayout" Target="../slideLayouts/slideLayout64.xml"/><Relationship Id="rId4" Type="http://schemas.openxmlformats.org/officeDocument/2006/relationships/slideLayout" Target="../slideLayouts/slideLayout58.xml"/><Relationship Id="rId9" Type="http://schemas.openxmlformats.org/officeDocument/2006/relationships/slideLayout" Target="../slideLayouts/slideLayout63.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3.xml"/><Relationship Id="rId13" Type="http://schemas.openxmlformats.org/officeDocument/2006/relationships/theme" Target="../theme/theme7.xml"/><Relationship Id="rId3" Type="http://schemas.openxmlformats.org/officeDocument/2006/relationships/slideLayout" Target="../slideLayouts/slideLayout68.xml"/><Relationship Id="rId7" Type="http://schemas.openxmlformats.org/officeDocument/2006/relationships/slideLayout" Target="../slideLayouts/slideLayout72.xml"/><Relationship Id="rId12" Type="http://schemas.openxmlformats.org/officeDocument/2006/relationships/slideLayout" Target="../slideLayouts/slideLayout77.xml"/><Relationship Id="rId2" Type="http://schemas.openxmlformats.org/officeDocument/2006/relationships/slideLayout" Target="../slideLayouts/slideLayout67.xml"/><Relationship Id="rId1" Type="http://schemas.openxmlformats.org/officeDocument/2006/relationships/slideLayout" Target="../slideLayouts/slideLayout66.xml"/><Relationship Id="rId6" Type="http://schemas.openxmlformats.org/officeDocument/2006/relationships/slideLayout" Target="../slideLayouts/slideLayout71.xml"/><Relationship Id="rId11" Type="http://schemas.openxmlformats.org/officeDocument/2006/relationships/slideLayout" Target="../slideLayouts/slideLayout76.xml"/><Relationship Id="rId5" Type="http://schemas.openxmlformats.org/officeDocument/2006/relationships/slideLayout" Target="../slideLayouts/slideLayout70.xml"/><Relationship Id="rId10" Type="http://schemas.openxmlformats.org/officeDocument/2006/relationships/slideLayout" Target="../slideLayouts/slideLayout75.xml"/><Relationship Id="rId4" Type="http://schemas.openxmlformats.org/officeDocument/2006/relationships/slideLayout" Target="../slideLayouts/slideLayout69.xml"/><Relationship Id="rId9" Type="http://schemas.openxmlformats.org/officeDocument/2006/relationships/slideLayout" Target="../slideLayouts/slideLayout74.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85.xml"/><Relationship Id="rId3" Type="http://schemas.openxmlformats.org/officeDocument/2006/relationships/slideLayout" Target="../slideLayouts/slideLayout80.xml"/><Relationship Id="rId7" Type="http://schemas.openxmlformats.org/officeDocument/2006/relationships/slideLayout" Target="../slideLayouts/slideLayout84.xml"/><Relationship Id="rId12" Type="http://schemas.openxmlformats.org/officeDocument/2006/relationships/theme" Target="../theme/theme8.xml"/><Relationship Id="rId2" Type="http://schemas.openxmlformats.org/officeDocument/2006/relationships/slideLayout" Target="../slideLayouts/slideLayout79.xml"/><Relationship Id="rId1" Type="http://schemas.openxmlformats.org/officeDocument/2006/relationships/slideLayout" Target="../slideLayouts/slideLayout78.xml"/><Relationship Id="rId6" Type="http://schemas.openxmlformats.org/officeDocument/2006/relationships/slideLayout" Target="../slideLayouts/slideLayout83.xml"/><Relationship Id="rId11" Type="http://schemas.openxmlformats.org/officeDocument/2006/relationships/slideLayout" Target="../slideLayouts/slideLayout88.xml"/><Relationship Id="rId5" Type="http://schemas.openxmlformats.org/officeDocument/2006/relationships/slideLayout" Target="../slideLayouts/slideLayout82.xml"/><Relationship Id="rId10" Type="http://schemas.openxmlformats.org/officeDocument/2006/relationships/slideLayout" Target="../slideLayouts/slideLayout87.xml"/><Relationship Id="rId4" Type="http://schemas.openxmlformats.org/officeDocument/2006/relationships/slideLayout" Target="../slideLayouts/slideLayout81.xml"/><Relationship Id="rId9" Type="http://schemas.openxmlformats.org/officeDocument/2006/relationships/slideLayout" Target="../slideLayouts/slideLayout8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Shape 51"/>
          <p:cNvSpPr txBox="1">
            <a:spLocks noGrp="1"/>
          </p:cNvSpPr>
          <p:nvPr>
            <p:ph type="title"/>
          </p:nvPr>
        </p:nvSpPr>
        <p:spPr>
          <a:xfrm>
            <a:off x="0" y="0"/>
            <a:ext cx="8686800" cy="1143300"/>
          </a:xfrm>
          <a:prstGeom prst="rect">
            <a:avLst/>
          </a:prstGeom>
          <a:noFill/>
          <a:ln>
            <a:noFill/>
          </a:ln>
        </p:spPr>
        <p:txBody>
          <a:bodyPr lIns="91425" tIns="91425" rIns="91425" bIns="91425" anchor="t" anchorCtr="0"/>
          <a:lstStyle>
            <a:lvl1pPr marL="0" marR="0" lvl="0" indent="0" algn="l" rtl="0">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52" name="Shape 52"/>
          <p:cNvSpPr txBox="1">
            <a:spLocks noGrp="1"/>
          </p:cNvSpPr>
          <p:nvPr>
            <p:ph type="body" idx="1"/>
          </p:nvPr>
        </p:nvSpPr>
        <p:spPr>
          <a:xfrm>
            <a:off x="457200" y="1600200"/>
            <a:ext cx="8229600" cy="4526100"/>
          </a:xfrm>
          <a:prstGeom prst="rect">
            <a:avLst/>
          </a:prstGeom>
          <a:noFill/>
          <a:ln>
            <a:noFill/>
          </a:ln>
        </p:spPr>
        <p:txBody>
          <a:bodyPr lIns="91425" tIns="91425" rIns="91425" bIns="91425" anchor="t" anchorCtr="0"/>
          <a:lstStyle>
            <a:lvl1pPr marL="342900" marR="0" lvl="0" indent="-139700" algn="l" rtl="0">
              <a:spcBef>
                <a:spcPts val="640"/>
              </a:spcBef>
              <a:buClr>
                <a:schemeClr val="dk1"/>
              </a:buClr>
              <a:buSzPct val="100000"/>
              <a:buFont typeface="Arial"/>
              <a:buChar char="•"/>
              <a:defRPr sz="3200" b="0" i="0" u="none" strike="noStrike" cap="none">
                <a:solidFill>
                  <a:schemeClr val="dk1"/>
                </a:solidFill>
                <a:latin typeface="Calibri"/>
                <a:ea typeface="Calibri"/>
                <a:cs typeface="Calibri"/>
                <a:sym typeface="Calibri"/>
              </a:defRPr>
            </a:lvl1pPr>
            <a:lvl2pPr marL="742950" marR="0" lvl="1" indent="-107950" algn="l" rtl="0">
              <a:spcBef>
                <a:spcPts val="56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2pPr>
            <a:lvl3pPr marL="1143000" marR="0" lvl="2" indent="-7620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53" name="Shape 53"/>
          <p:cNvSpPr txBox="1">
            <a:spLocks noGrp="1"/>
          </p:cNvSpPr>
          <p:nvPr>
            <p:ph type="dt" idx="10"/>
          </p:nvPr>
        </p:nvSpPr>
        <p:spPr>
          <a:xfrm>
            <a:off x="457200" y="6356350"/>
            <a:ext cx="2133600" cy="365100"/>
          </a:xfrm>
          <a:prstGeom prst="rect">
            <a:avLst/>
          </a:prstGeom>
          <a:noFill/>
          <a:ln>
            <a:noFill/>
          </a:ln>
        </p:spPr>
        <p:txBody>
          <a:bodyPr lIns="91425" tIns="91425" rIns="91425" bIns="91425" anchor="ctr" anchorCtr="0"/>
          <a:lstStyle>
            <a:lvl1pPr marL="0" marR="0" lvl="0" indent="0" algn="l"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54" name="Shape 54"/>
          <p:cNvSpPr txBox="1">
            <a:spLocks noGrp="1"/>
          </p:cNvSpPr>
          <p:nvPr>
            <p:ph type="ftr" idx="11"/>
          </p:nvPr>
        </p:nvSpPr>
        <p:spPr>
          <a:xfrm>
            <a:off x="3124200" y="6356350"/>
            <a:ext cx="2895600" cy="365100"/>
          </a:xfrm>
          <a:prstGeom prst="rect">
            <a:avLst/>
          </a:prstGeom>
          <a:noFill/>
          <a:ln>
            <a:noFill/>
          </a:ln>
        </p:spPr>
        <p:txBody>
          <a:bodyPr lIns="91425" tIns="91425" rIns="91425" bIns="91425" anchor="ctr" anchorCtr="0"/>
          <a:lstStyle>
            <a:lvl1pPr marL="0" marR="0" lvl="0" indent="0" algn="ctr"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55" name="Shape 55"/>
          <p:cNvSpPr txBox="1">
            <a:spLocks noGrp="1"/>
          </p:cNvSpPr>
          <p:nvPr>
            <p:ph type="sldNum" idx="12"/>
          </p:nvPr>
        </p:nvSpPr>
        <p:spPr>
          <a:xfrm>
            <a:off x="6553200" y="6356350"/>
            <a:ext cx="2133600" cy="365100"/>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 sz="1200" b="0" i="0" u="none" strike="noStrike" cap="none">
                <a:solidFill>
                  <a:srgbClr val="888888"/>
                </a:solidFill>
                <a:latin typeface="Calibri"/>
                <a:ea typeface="Calibri"/>
                <a:cs typeface="Calibri"/>
                <a:sym typeface="Calibri"/>
              </a:rPr>
              <a:t>‹#›</a:t>
            </a:fld>
            <a:endParaRPr lang="en" sz="1200" b="0" i="0" u="none" strike="noStrike" cap="none">
              <a:solidFill>
                <a:srgbClr val="888888"/>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6" r:id="rId4"/>
    <p:sldLayoutId id="2147483667" r:id="rId5"/>
    <p:sldLayoutId id="2147483668" r:id="rId6"/>
    <p:sldLayoutId id="2147483669" r:id="rId7"/>
    <p:sldLayoutId id="2147483741" r:id="rId8"/>
    <p:sldLayoutId id="2147483868"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0"/>
            <a:ext cx="8686800" cy="1143000"/>
          </a:xfrm>
          <a:prstGeom prst="rect">
            <a:avLst/>
          </a:prstGeom>
        </p:spPr>
        <p:txBody>
          <a:bodyPr vert="horz" lIns="91425" tIns="45713" rIns="91425" bIns="45713" rtlCol="0" anchor="t">
            <a:normAutofit/>
          </a:bodyPr>
          <a:lstStyle/>
          <a:p>
            <a:r>
              <a:rPr lang="en-US"/>
              <a:t>Click to edit Master title style</a:t>
            </a:r>
          </a:p>
        </p:txBody>
      </p:sp>
      <p:sp>
        <p:nvSpPr>
          <p:cNvPr id="3" name="Text Placeholder 2"/>
          <p:cNvSpPr>
            <a:spLocks noGrp="1"/>
          </p:cNvSpPr>
          <p:nvPr>
            <p:ph type="body" idx="1"/>
          </p:nvPr>
        </p:nvSpPr>
        <p:spPr>
          <a:xfrm>
            <a:off x="457200" y="1600204"/>
            <a:ext cx="8229600" cy="4525963"/>
          </a:xfrm>
          <a:prstGeom prst="rect">
            <a:avLst/>
          </a:prstGeom>
        </p:spPr>
        <p:txBody>
          <a:bodyPr vert="horz" lIns="91425" tIns="45713" rIns="91425" bIns="45713"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4"/>
            <a:ext cx="2133600" cy="365125"/>
          </a:xfrm>
          <a:prstGeom prst="rect">
            <a:avLst/>
          </a:prstGeom>
        </p:spPr>
        <p:txBody>
          <a:bodyPr vert="horz" lIns="91425" tIns="45713" rIns="91425" bIns="45713" rtlCol="0" anchor="ctr"/>
          <a:lstStyle>
            <a:lvl1pPr algn="l">
              <a:defRPr sz="1200">
                <a:solidFill>
                  <a:schemeClr val="tx1"/>
                </a:solidFill>
              </a:defRPr>
            </a:lvl1pPr>
          </a:lstStyle>
          <a:p>
            <a:pPr defTabSz="914259"/>
            <a:fld id="{1D8BD707-D9CF-40AE-B4C6-C98DA3205C09}" type="datetimeFigureOut">
              <a:rPr lang="en-US" kern="1200" smtClean="0">
                <a:solidFill>
                  <a:prstClr val="black"/>
                </a:solidFill>
                <a:latin typeface="Calibri"/>
                <a:ea typeface=""/>
                <a:cs typeface=""/>
              </a:rPr>
              <a:pPr defTabSz="914259"/>
              <a:t>10/27/24</a:t>
            </a:fld>
            <a:endParaRPr lang="en-US" kern="1200">
              <a:solidFill>
                <a:prstClr val="black"/>
              </a:solidFill>
              <a:latin typeface="Calibri"/>
              <a:ea typeface=""/>
              <a:cs typeface=""/>
            </a:endParaRPr>
          </a:p>
        </p:txBody>
      </p:sp>
      <p:sp>
        <p:nvSpPr>
          <p:cNvPr id="5" name="Footer Placeholder 4"/>
          <p:cNvSpPr>
            <a:spLocks noGrp="1"/>
          </p:cNvSpPr>
          <p:nvPr>
            <p:ph type="ftr" sz="quarter" idx="3"/>
          </p:nvPr>
        </p:nvSpPr>
        <p:spPr>
          <a:xfrm>
            <a:off x="3124201" y="6356354"/>
            <a:ext cx="2895600" cy="365125"/>
          </a:xfrm>
          <a:prstGeom prst="rect">
            <a:avLst/>
          </a:prstGeom>
        </p:spPr>
        <p:txBody>
          <a:bodyPr vert="horz" lIns="91425" tIns="45713" rIns="91425" bIns="45713" rtlCol="0" anchor="ctr"/>
          <a:lstStyle>
            <a:lvl1pPr algn="ctr">
              <a:defRPr sz="1200">
                <a:solidFill>
                  <a:schemeClr val="tx1">
                    <a:tint val="75000"/>
                  </a:schemeClr>
                </a:solidFill>
              </a:defRPr>
            </a:lvl1pPr>
          </a:lstStyle>
          <a:p>
            <a:pPr defTabSz="914259"/>
            <a:endParaRPr lang="en-US" kern="1200">
              <a:solidFill>
                <a:prstClr val="black">
                  <a:tint val="75000"/>
                </a:prstClr>
              </a:solidFill>
              <a:latin typeface="Calibri"/>
              <a:ea typeface=""/>
              <a:cs typeface=""/>
            </a:endParaRPr>
          </a:p>
        </p:txBody>
      </p:sp>
      <p:sp>
        <p:nvSpPr>
          <p:cNvPr id="6" name="Slide Number Placeholder 5"/>
          <p:cNvSpPr>
            <a:spLocks noGrp="1"/>
          </p:cNvSpPr>
          <p:nvPr>
            <p:ph type="sldNum" sz="quarter" idx="4"/>
          </p:nvPr>
        </p:nvSpPr>
        <p:spPr>
          <a:xfrm>
            <a:off x="6553200" y="6356354"/>
            <a:ext cx="2133600" cy="365125"/>
          </a:xfrm>
          <a:prstGeom prst="rect">
            <a:avLst/>
          </a:prstGeom>
        </p:spPr>
        <p:txBody>
          <a:bodyPr vert="horz" lIns="91425" tIns="45713" rIns="91425" bIns="45713" rtlCol="0" anchor="ctr"/>
          <a:lstStyle>
            <a:lvl1pPr algn="r">
              <a:defRPr sz="1200">
                <a:solidFill>
                  <a:schemeClr val="tx1">
                    <a:tint val="75000"/>
                  </a:schemeClr>
                </a:solidFill>
              </a:defRPr>
            </a:lvl1pPr>
          </a:lstStyle>
          <a:p>
            <a:pPr defTabSz="914259"/>
            <a:fld id="{B6F15528-21DE-4FAA-801E-634DDDAF4B2B}" type="slidenum">
              <a:rPr lang="en-US" kern="1200" smtClean="0">
                <a:solidFill>
                  <a:prstClr val="black">
                    <a:tint val="75000"/>
                  </a:prstClr>
                </a:solidFill>
                <a:latin typeface="Calibri"/>
                <a:ea typeface=""/>
                <a:cs typeface=""/>
              </a:rPr>
              <a:pPr defTabSz="914259"/>
              <a:t>‹#›</a:t>
            </a:fld>
            <a:endParaRPr lang="en-US" kern="1200">
              <a:solidFill>
                <a:prstClr val="black">
                  <a:tint val="75000"/>
                </a:prstClr>
              </a:solidFill>
              <a:latin typeface="Calibri"/>
              <a:ea typeface=""/>
              <a:cs typeface=""/>
            </a:endParaRPr>
          </a:p>
        </p:txBody>
      </p:sp>
    </p:spTree>
    <p:extLst>
      <p:ext uri="{BB962C8B-B14F-4D97-AF65-F5344CB8AC3E}">
        <p14:creationId xmlns:p14="http://schemas.microsoft.com/office/powerpoint/2010/main" val="450580636"/>
      </p:ext>
    </p:extLst>
  </p:cSld>
  <p:clrMap bg1="lt1" tx1="dk1" bg2="lt2" tx2="dk2" accent1="accent1" accent2="accent2" accent3="accent3" accent4="accent4" accent5="accent5" accent6="accent6" hlink="hlink" folHlink="folHlink"/>
  <p:sldLayoutIdLst>
    <p:sldLayoutId id="2147483743" r:id="rId1"/>
    <p:sldLayoutId id="2147483744" r:id="rId2"/>
    <p:sldLayoutId id="2147483745" r:id="rId3"/>
    <p:sldLayoutId id="2147483746" r:id="rId4"/>
    <p:sldLayoutId id="2147483747" r:id="rId5"/>
    <p:sldLayoutId id="2147483748" r:id="rId6"/>
    <p:sldLayoutId id="2147483749" r:id="rId7"/>
    <p:sldLayoutId id="2147483750" r:id="rId8"/>
    <p:sldLayoutId id="2147483751" r:id="rId9"/>
    <p:sldLayoutId id="2147483752" r:id="rId10"/>
    <p:sldLayoutId id="2147483753" r:id="rId11"/>
    <p:sldLayoutId id="2147483754" r:id="rId12"/>
  </p:sldLayoutIdLst>
  <p:txStyles>
    <p:titleStyle>
      <a:lvl1pPr algn="l" defTabSz="914259" rtl="0" eaLnBrk="1" latinLnBrk="0" hangingPunct="1">
        <a:spcBef>
          <a:spcPct val="0"/>
        </a:spcBef>
        <a:buNone/>
        <a:defRPr sz="4400" kern="1200">
          <a:solidFill>
            <a:schemeClr val="tx1"/>
          </a:solidFill>
          <a:latin typeface="+mj-lt"/>
          <a:ea typeface="+mj-ea"/>
          <a:cs typeface="+mj-cs"/>
        </a:defRPr>
      </a:lvl1pPr>
    </p:titleStyle>
    <p:bodyStyle>
      <a:lvl1pPr marL="342848" indent="-342848" algn="l" defTabSz="914259"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836" indent="-285707" algn="l" defTabSz="914259"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2824" indent="-228564" algn="l" defTabSz="914259"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599954" indent="-228564" algn="l" defTabSz="914259"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085" indent="-228564" algn="l" defTabSz="914259"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215" indent="-228564" algn="l" defTabSz="91425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344" indent="-228564" algn="l" defTabSz="91425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475" indent="-228564" algn="l" defTabSz="91425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603" indent="-228564" algn="l" defTabSz="91425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259" rtl="0" eaLnBrk="1" latinLnBrk="0" hangingPunct="1">
        <a:defRPr sz="1800" kern="1200">
          <a:solidFill>
            <a:schemeClr val="tx1"/>
          </a:solidFill>
          <a:latin typeface="+mn-lt"/>
          <a:ea typeface="+mn-ea"/>
          <a:cs typeface="+mn-cs"/>
        </a:defRPr>
      </a:lvl1pPr>
      <a:lvl2pPr marL="457130" algn="l" defTabSz="914259" rtl="0" eaLnBrk="1" latinLnBrk="0" hangingPunct="1">
        <a:defRPr sz="1800" kern="1200">
          <a:solidFill>
            <a:schemeClr val="tx1"/>
          </a:solidFill>
          <a:latin typeface="+mn-lt"/>
          <a:ea typeface="+mn-ea"/>
          <a:cs typeface="+mn-cs"/>
        </a:defRPr>
      </a:lvl2pPr>
      <a:lvl3pPr marL="914259" algn="l" defTabSz="914259" rtl="0" eaLnBrk="1" latinLnBrk="0" hangingPunct="1">
        <a:defRPr sz="1800" kern="1200">
          <a:solidFill>
            <a:schemeClr val="tx1"/>
          </a:solidFill>
          <a:latin typeface="+mn-lt"/>
          <a:ea typeface="+mn-ea"/>
          <a:cs typeface="+mn-cs"/>
        </a:defRPr>
      </a:lvl3pPr>
      <a:lvl4pPr marL="1371390" algn="l" defTabSz="914259" rtl="0" eaLnBrk="1" latinLnBrk="0" hangingPunct="1">
        <a:defRPr sz="1800" kern="1200">
          <a:solidFill>
            <a:schemeClr val="tx1"/>
          </a:solidFill>
          <a:latin typeface="+mn-lt"/>
          <a:ea typeface="+mn-ea"/>
          <a:cs typeface="+mn-cs"/>
        </a:defRPr>
      </a:lvl4pPr>
      <a:lvl5pPr marL="1828519" algn="l" defTabSz="914259" rtl="0" eaLnBrk="1" latinLnBrk="0" hangingPunct="1">
        <a:defRPr sz="1800" kern="1200">
          <a:solidFill>
            <a:schemeClr val="tx1"/>
          </a:solidFill>
          <a:latin typeface="+mn-lt"/>
          <a:ea typeface="+mn-ea"/>
          <a:cs typeface="+mn-cs"/>
        </a:defRPr>
      </a:lvl5pPr>
      <a:lvl6pPr marL="2285649" algn="l" defTabSz="914259" rtl="0" eaLnBrk="1" latinLnBrk="0" hangingPunct="1">
        <a:defRPr sz="1800" kern="1200">
          <a:solidFill>
            <a:schemeClr val="tx1"/>
          </a:solidFill>
          <a:latin typeface="+mn-lt"/>
          <a:ea typeface="+mn-ea"/>
          <a:cs typeface="+mn-cs"/>
        </a:defRPr>
      </a:lvl6pPr>
      <a:lvl7pPr marL="2742780" algn="l" defTabSz="914259" rtl="0" eaLnBrk="1" latinLnBrk="0" hangingPunct="1">
        <a:defRPr sz="1800" kern="1200">
          <a:solidFill>
            <a:schemeClr val="tx1"/>
          </a:solidFill>
          <a:latin typeface="+mn-lt"/>
          <a:ea typeface="+mn-ea"/>
          <a:cs typeface="+mn-cs"/>
        </a:defRPr>
      </a:lvl7pPr>
      <a:lvl8pPr marL="3199908" algn="l" defTabSz="914259" rtl="0" eaLnBrk="1" latinLnBrk="0" hangingPunct="1">
        <a:defRPr sz="1800" kern="1200">
          <a:solidFill>
            <a:schemeClr val="tx1"/>
          </a:solidFill>
          <a:latin typeface="+mn-lt"/>
          <a:ea typeface="+mn-ea"/>
          <a:cs typeface="+mn-cs"/>
        </a:defRPr>
      </a:lvl8pPr>
      <a:lvl9pPr marL="3657039" algn="l" defTabSz="914259"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0"/>
            <a:ext cx="8686800" cy="1143000"/>
          </a:xfrm>
          <a:prstGeom prst="rect">
            <a:avLst/>
          </a:prstGeom>
        </p:spPr>
        <p:txBody>
          <a:bodyPr vert="horz" lIns="91440" tIns="45720" rIns="91440" bIns="45720" rtlCol="0" anchor="t">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solidFill>
              </a:defRPr>
            </a:lvl1pPr>
          </a:lstStyle>
          <a:p>
            <a:pPr defTabSz="457200"/>
            <a:fld id="{AD56900C-AD35-9A40-9146-A546BDFF2D62}" type="datetimeFigureOut">
              <a:rPr lang="en-US" kern="1200" smtClean="0">
                <a:solidFill>
                  <a:prstClr val="black"/>
                </a:solidFill>
                <a:latin typeface="Calibri"/>
                <a:ea typeface=""/>
                <a:cs typeface=""/>
              </a:rPr>
              <a:pPr defTabSz="457200"/>
              <a:t>10/27/24</a:t>
            </a:fld>
            <a:endParaRPr lang="en-US" kern="1200">
              <a:solidFill>
                <a:prstClr val="black"/>
              </a:solidFill>
              <a:latin typeface="Calibri"/>
              <a:ea typeface=""/>
              <a:cs typeface=""/>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457200"/>
            <a:endParaRPr lang="en-US" kern="1200">
              <a:solidFill>
                <a:prstClr val="black">
                  <a:tint val="75000"/>
                </a:prstClr>
              </a:solidFill>
              <a:latin typeface="Calibri"/>
              <a:ea typeface=""/>
              <a:cs typeface=""/>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457200"/>
            <a:fld id="{AF645DDD-255A-7749-AED7-ABB0CC478FB2}" type="slidenum">
              <a:rPr lang="en-US" kern="1200" smtClean="0">
                <a:solidFill>
                  <a:prstClr val="black">
                    <a:tint val="75000"/>
                  </a:prstClr>
                </a:solidFill>
                <a:latin typeface="Calibri"/>
                <a:ea typeface=""/>
                <a:cs typeface=""/>
              </a:rPr>
              <a:pPr defTabSz="457200"/>
              <a:t>‹#›</a:t>
            </a:fld>
            <a:endParaRPr lang="en-US" kern="1200">
              <a:solidFill>
                <a:prstClr val="black">
                  <a:tint val="75000"/>
                </a:prstClr>
              </a:solidFill>
              <a:latin typeface="Calibri"/>
              <a:ea typeface=""/>
              <a:cs typeface=""/>
            </a:endParaRPr>
          </a:p>
        </p:txBody>
      </p:sp>
    </p:spTree>
    <p:extLst>
      <p:ext uri="{BB962C8B-B14F-4D97-AF65-F5344CB8AC3E}">
        <p14:creationId xmlns:p14="http://schemas.microsoft.com/office/powerpoint/2010/main" val="1518694098"/>
      </p:ext>
    </p:extLst>
  </p:cSld>
  <p:clrMap bg1="lt1" tx1="dk1" bg2="lt2" tx2="dk2" accent1="accent1" accent2="accent2" accent3="accent3" accent4="accent4" accent5="accent5" accent6="accent6" hlink="hlink" folHlink="folHlink"/>
  <p:sldLayoutIdLst>
    <p:sldLayoutId id="2147483784" r:id="rId1"/>
    <p:sldLayoutId id="2147483785" r:id="rId2"/>
    <p:sldLayoutId id="2147483786" r:id="rId3"/>
    <p:sldLayoutId id="2147483787" r:id="rId4"/>
    <p:sldLayoutId id="2147483788" r:id="rId5"/>
    <p:sldLayoutId id="2147483789" r:id="rId6"/>
    <p:sldLayoutId id="2147483790" r:id="rId7"/>
    <p:sldLayoutId id="2147483791" r:id="rId8"/>
    <p:sldLayoutId id="2147483792" r:id="rId9"/>
    <p:sldLayoutId id="2147483793" r:id="rId10"/>
    <p:sldLayoutId id="2147483794" r:id="rId11"/>
  </p:sldLayoutIdLst>
  <p:txStyles>
    <p:titleStyle>
      <a:lvl1pPr algn="l"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0"/>
            <a:ext cx="8686800" cy="1143000"/>
          </a:xfrm>
          <a:prstGeom prst="rect">
            <a:avLst/>
          </a:prstGeom>
        </p:spPr>
        <p:txBody>
          <a:bodyPr vert="horz" lIns="91440" tIns="45720" rIns="91440" bIns="45720" rtlCol="0" anchor="t">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solidFill>
              </a:defRPr>
            </a:lvl1pPr>
          </a:lstStyle>
          <a:p>
            <a:pPr defTabSz="457200"/>
            <a:fld id="{AD56900C-AD35-9A40-9146-A546BDFF2D62}" type="datetimeFigureOut">
              <a:rPr lang="en-US" kern="1200" smtClean="0">
                <a:solidFill>
                  <a:prstClr val="black"/>
                </a:solidFill>
                <a:latin typeface="Calibri"/>
                <a:ea typeface=""/>
                <a:cs typeface=""/>
              </a:rPr>
              <a:pPr defTabSz="457200"/>
              <a:t>10/27/24</a:t>
            </a:fld>
            <a:endParaRPr lang="en-US" kern="1200">
              <a:solidFill>
                <a:prstClr val="black"/>
              </a:solidFill>
              <a:latin typeface="Calibri"/>
              <a:ea typeface=""/>
              <a:cs typeface=""/>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457200"/>
            <a:endParaRPr lang="en-US" kern="1200">
              <a:solidFill>
                <a:prstClr val="black">
                  <a:tint val="75000"/>
                </a:prstClr>
              </a:solidFill>
              <a:latin typeface="Calibri"/>
              <a:ea typeface=""/>
              <a:cs typeface=""/>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457200"/>
            <a:fld id="{AF645DDD-255A-7749-AED7-ABB0CC478FB2}" type="slidenum">
              <a:rPr lang="en-US" kern="1200" smtClean="0">
                <a:solidFill>
                  <a:prstClr val="black">
                    <a:tint val="75000"/>
                  </a:prstClr>
                </a:solidFill>
                <a:latin typeface="Calibri"/>
                <a:ea typeface=""/>
                <a:cs typeface=""/>
              </a:rPr>
              <a:pPr defTabSz="457200"/>
              <a:t>‹#›</a:t>
            </a:fld>
            <a:endParaRPr lang="en-US" kern="1200">
              <a:solidFill>
                <a:prstClr val="black">
                  <a:tint val="75000"/>
                </a:prstClr>
              </a:solidFill>
              <a:latin typeface="Calibri"/>
              <a:ea typeface=""/>
              <a:cs typeface=""/>
            </a:endParaRPr>
          </a:p>
        </p:txBody>
      </p:sp>
    </p:spTree>
    <p:extLst>
      <p:ext uri="{BB962C8B-B14F-4D97-AF65-F5344CB8AC3E}">
        <p14:creationId xmlns:p14="http://schemas.microsoft.com/office/powerpoint/2010/main" val="468119969"/>
      </p:ext>
    </p:extLst>
  </p:cSld>
  <p:clrMap bg1="lt1" tx1="dk1" bg2="lt2" tx2="dk2" accent1="accent1" accent2="accent2" accent3="accent3" accent4="accent4" accent5="accent5" accent6="accent6" hlink="hlink" folHlink="folHlink"/>
  <p:sldLayoutIdLst>
    <p:sldLayoutId id="2147483796" r:id="rId1"/>
    <p:sldLayoutId id="2147483797" r:id="rId2"/>
    <p:sldLayoutId id="2147483798" r:id="rId3"/>
    <p:sldLayoutId id="2147483799" r:id="rId4"/>
    <p:sldLayoutId id="2147483800" r:id="rId5"/>
    <p:sldLayoutId id="2147483801" r:id="rId6"/>
    <p:sldLayoutId id="2147483802" r:id="rId7"/>
    <p:sldLayoutId id="2147483803" r:id="rId8"/>
    <p:sldLayoutId id="2147483804" r:id="rId9"/>
    <p:sldLayoutId id="2147483805" r:id="rId10"/>
    <p:sldLayoutId id="2147483806" r:id="rId11"/>
  </p:sldLayoutIdLst>
  <p:txStyles>
    <p:titleStyle>
      <a:lvl1pPr algn="l"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0"/>
            <a:ext cx="8686800" cy="1143000"/>
          </a:xfrm>
          <a:prstGeom prst="rect">
            <a:avLst/>
          </a:prstGeom>
        </p:spPr>
        <p:txBody>
          <a:bodyPr vert="horz" lIns="91440" tIns="45720" rIns="91440" bIns="45720" rtlCol="0" anchor="t">
            <a:normAutofit/>
          </a:bodyPr>
          <a:lstStyle/>
          <a:p>
            <a:r>
              <a:rPr lang="en-US"/>
              <a:t>Click to edit Master title style</a:t>
            </a:r>
          </a:p>
        </p:txBody>
      </p:sp>
      <p:sp>
        <p:nvSpPr>
          <p:cNvPr id="3" name="Text Placeholder 2"/>
          <p:cNvSpPr>
            <a:spLocks noGrp="1"/>
          </p:cNvSpPr>
          <p:nvPr>
            <p:ph type="body" idx="1"/>
          </p:nvPr>
        </p:nvSpPr>
        <p:spPr>
          <a:xfrm>
            <a:off x="457200" y="1600201"/>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1"/>
            <a:ext cx="2133600" cy="365125"/>
          </a:xfrm>
          <a:prstGeom prst="rect">
            <a:avLst/>
          </a:prstGeom>
        </p:spPr>
        <p:txBody>
          <a:bodyPr vert="horz" lIns="91440" tIns="45720" rIns="91440" bIns="45720" rtlCol="0" anchor="ctr"/>
          <a:lstStyle>
            <a:lvl1pPr algn="l">
              <a:defRPr sz="1200">
                <a:solidFill>
                  <a:schemeClr val="tx1"/>
                </a:solidFill>
              </a:defRPr>
            </a:lvl1pPr>
          </a:lstStyle>
          <a:p>
            <a:pPr defTabSz="457200"/>
            <a:fld id="{115BB983-A0AD-B543-9642-B947F62D6A0C}" type="datetimeFigureOut">
              <a:rPr lang="en-US" kern="1200" smtClean="0">
                <a:solidFill>
                  <a:prstClr val="black"/>
                </a:solidFill>
                <a:latin typeface="Calibri"/>
                <a:ea typeface=""/>
                <a:cs typeface=""/>
              </a:rPr>
              <a:pPr defTabSz="457200"/>
              <a:t>10/27/24</a:t>
            </a:fld>
            <a:endParaRPr lang="en-US" kern="1200">
              <a:solidFill>
                <a:prstClr val="black"/>
              </a:solidFill>
              <a:latin typeface="Calibri"/>
              <a:ea typeface=""/>
              <a:cs typeface=""/>
            </a:endParaRPr>
          </a:p>
        </p:txBody>
      </p:sp>
      <p:sp>
        <p:nvSpPr>
          <p:cNvPr id="5" name="Footer Placeholder 4"/>
          <p:cNvSpPr>
            <a:spLocks noGrp="1"/>
          </p:cNvSpPr>
          <p:nvPr>
            <p:ph type="ftr" sz="quarter" idx="3"/>
          </p:nvPr>
        </p:nvSpPr>
        <p:spPr>
          <a:xfrm>
            <a:off x="3124200" y="6356351"/>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457200"/>
            <a:endParaRPr lang="en-US" kern="1200">
              <a:solidFill>
                <a:prstClr val="black">
                  <a:tint val="75000"/>
                </a:prstClr>
              </a:solidFill>
              <a:latin typeface="Calibri"/>
              <a:ea typeface=""/>
              <a:cs typeface=""/>
            </a:endParaRPr>
          </a:p>
        </p:txBody>
      </p:sp>
      <p:sp>
        <p:nvSpPr>
          <p:cNvPr id="6" name="Slide Number Placeholder 5"/>
          <p:cNvSpPr>
            <a:spLocks noGrp="1"/>
          </p:cNvSpPr>
          <p:nvPr>
            <p:ph type="sldNum" sz="quarter" idx="4"/>
          </p:nvPr>
        </p:nvSpPr>
        <p:spPr>
          <a:xfrm>
            <a:off x="6553200" y="6356351"/>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457200"/>
            <a:fld id="{6BB6673E-F8E9-D643-A1C3-6D036049D55A}" type="slidenum">
              <a:rPr lang="en-US" kern="1200" smtClean="0">
                <a:solidFill>
                  <a:prstClr val="black">
                    <a:tint val="75000"/>
                  </a:prstClr>
                </a:solidFill>
                <a:latin typeface="Calibri"/>
                <a:ea typeface=""/>
                <a:cs typeface=""/>
              </a:rPr>
              <a:pPr defTabSz="457200"/>
              <a:t>‹#›</a:t>
            </a:fld>
            <a:endParaRPr lang="en-US" kern="1200">
              <a:solidFill>
                <a:prstClr val="black">
                  <a:tint val="75000"/>
                </a:prstClr>
              </a:solidFill>
              <a:latin typeface="Calibri"/>
              <a:ea typeface=""/>
              <a:cs typeface=""/>
            </a:endParaRPr>
          </a:p>
        </p:txBody>
      </p:sp>
    </p:spTree>
    <p:extLst>
      <p:ext uri="{BB962C8B-B14F-4D97-AF65-F5344CB8AC3E}">
        <p14:creationId xmlns:p14="http://schemas.microsoft.com/office/powerpoint/2010/main" val="999727036"/>
      </p:ext>
    </p:extLst>
  </p:cSld>
  <p:clrMap bg1="lt1" tx1="dk1" bg2="lt2" tx2="dk2" accent1="accent1" accent2="accent2" accent3="accent3" accent4="accent4" accent5="accent5" accent6="accent6" hlink="hlink" folHlink="folHlink"/>
  <p:sldLayoutIdLst>
    <p:sldLayoutId id="2147483820" r:id="rId1"/>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Lst>
  <p:txStyles>
    <p:titleStyle>
      <a:lvl1pPr algn="l"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0" y="0"/>
            <a:ext cx="8686354"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30025" tIns="65013" rIns="130025" bIns="65013" numCol="1" anchor="t" anchorCtr="0" compatLnSpc="1">
            <a:prstTxWarp prst="textNoShape">
              <a:avLst/>
            </a:prstTxWarp>
          </a:bodyPr>
          <a:lstStyle/>
          <a:p>
            <a:pPr lvl="0"/>
            <a:r>
              <a:rPr lang="en-US"/>
              <a:t>Click to edit Master title style</a:t>
            </a:r>
          </a:p>
        </p:txBody>
      </p:sp>
      <p:sp>
        <p:nvSpPr>
          <p:cNvPr id="1027" name="Text Placeholder 2"/>
          <p:cNvSpPr>
            <a:spLocks noGrp="1"/>
          </p:cNvSpPr>
          <p:nvPr>
            <p:ph type="body" idx="1"/>
          </p:nvPr>
        </p:nvSpPr>
        <p:spPr bwMode="auto">
          <a:xfrm>
            <a:off x="457647" y="1600650"/>
            <a:ext cx="8228707" cy="4525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30025" tIns="65013" rIns="130025" bIns="65013"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648" y="6356824"/>
            <a:ext cx="2133079" cy="365001"/>
          </a:xfrm>
          <a:prstGeom prst="rect">
            <a:avLst/>
          </a:prstGeom>
        </p:spPr>
        <p:txBody>
          <a:bodyPr vert="horz" lIns="130025" tIns="65013" rIns="130025" bIns="65013" rtlCol="0" anchor="ctr"/>
          <a:lstStyle>
            <a:lvl1pPr algn="l">
              <a:defRPr sz="1195">
                <a:solidFill>
                  <a:schemeClr val="tx1"/>
                </a:solidFill>
              </a:defRPr>
            </a:lvl1pPr>
          </a:lstStyle>
          <a:p>
            <a:pPr fontAlgn="base">
              <a:spcBef>
                <a:spcPct val="0"/>
              </a:spcBef>
              <a:spcAft>
                <a:spcPct val="0"/>
              </a:spcAft>
              <a:defRPr/>
            </a:pPr>
            <a:fld id="{CF785C21-723A-4B07-B7EE-81C430F95A65}" type="datetimeFigureOut">
              <a:rPr lang="en-US" kern="1200">
                <a:solidFill>
                  <a:prstClr val="black"/>
                </a:solidFill>
                <a:latin typeface="Gill Sans" charset="0"/>
                <a:ea typeface="ヒラギノ角ゴ ProN W3" charset="0"/>
                <a:cs typeface="ヒラギノ角ゴ ProN W3" charset="0"/>
                <a:sym typeface="Gill Sans" charset="0"/>
              </a:rPr>
              <a:pPr fontAlgn="base">
                <a:spcBef>
                  <a:spcPct val="0"/>
                </a:spcBef>
                <a:spcAft>
                  <a:spcPct val="0"/>
                </a:spcAft>
                <a:defRPr/>
              </a:pPr>
              <a:t>10/27/24</a:t>
            </a:fld>
            <a:endParaRPr lang="en-US" kern="1200" dirty="0">
              <a:solidFill>
                <a:prstClr val="black"/>
              </a:solidFill>
              <a:latin typeface="Gill Sans" charset="0"/>
              <a:ea typeface="ヒラギノ角ゴ ProN W3" charset="0"/>
              <a:cs typeface="ヒラギノ角ゴ ProN W3" charset="0"/>
              <a:sym typeface="Gill Sans" charset="0"/>
            </a:endParaRPr>
          </a:p>
        </p:txBody>
      </p:sp>
      <p:sp>
        <p:nvSpPr>
          <p:cNvPr id="5" name="Footer Placeholder 4"/>
          <p:cNvSpPr>
            <a:spLocks noGrp="1"/>
          </p:cNvSpPr>
          <p:nvPr>
            <p:ph type="ftr" sz="quarter" idx="3"/>
          </p:nvPr>
        </p:nvSpPr>
        <p:spPr>
          <a:xfrm>
            <a:off x="3124278" y="6356824"/>
            <a:ext cx="2895451" cy="365001"/>
          </a:xfrm>
          <a:prstGeom prst="rect">
            <a:avLst/>
          </a:prstGeom>
        </p:spPr>
        <p:txBody>
          <a:bodyPr vert="horz" lIns="130025" tIns="65013" rIns="130025" bIns="65013" rtlCol="0" anchor="ctr"/>
          <a:lstStyle>
            <a:lvl1pPr algn="ctr">
              <a:defRPr sz="1195">
                <a:solidFill>
                  <a:schemeClr val="tx1">
                    <a:tint val="75000"/>
                  </a:schemeClr>
                </a:solidFill>
              </a:defRPr>
            </a:lvl1pPr>
          </a:lstStyle>
          <a:p>
            <a:pPr fontAlgn="base">
              <a:spcBef>
                <a:spcPct val="0"/>
              </a:spcBef>
              <a:spcAft>
                <a:spcPct val="0"/>
              </a:spcAft>
              <a:defRPr/>
            </a:pPr>
            <a:endParaRPr lang="en-US" kern="1200">
              <a:solidFill>
                <a:prstClr val="black">
                  <a:tint val="75000"/>
                </a:prstClr>
              </a:solidFill>
              <a:latin typeface="Gill Sans" charset="0"/>
              <a:ea typeface="ヒラギノ角ゴ ProN W3" charset="0"/>
              <a:cs typeface="ヒラギノ角ゴ ProN W3" charset="0"/>
              <a:sym typeface="Gill Sans" charset="0"/>
            </a:endParaRPr>
          </a:p>
        </p:txBody>
      </p:sp>
      <p:sp>
        <p:nvSpPr>
          <p:cNvPr id="6" name="Slide Number Placeholder 5"/>
          <p:cNvSpPr>
            <a:spLocks noGrp="1"/>
          </p:cNvSpPr>
          <p:nvPr>
            <p:ph type="sldNum" sz="quarter" idx="4"/>
          </p:nvPr>
        </p:nvSpPr>
        <p:spPr>
          <a:xfrm>
            <a:off x="6553275" y="6356824"/>
            <a:ext cx="2133079" cy="365001"/>
          </a:xfrm>
          <a:prstGeom prst="rect">
            <a:avLst/>
          </a:prstGeom>
        </p:spPr>
        <p:txBody>
          <a:bodyPr vert="horz" lIns="130025" tIns="65013" rIns="130025" bIns="65013" rtlCol="0" anchor="ctr"/>
          <a:lstStyle>
            <a:lvl1pPr algn="r">
              <a:defRPr sz="1195">
                <a:solidFill>
                  <a:schemeClr val="tx1">
                    <a:tint val="75000"/>
                  </a:schemeClr>
                </a:solidFill>
              </a:defRPr>
            </a:lvl1pPr>
          </a:lstStyle>
          <a:p>
            <a:pPr fontAlgn="base">
              <a:spcBef>
                <a:spcPct val="0"/>
              </a:spcBef>
              <a:spcAft>
                <a:spcPct val="0"/>
              </a:spcAft>
              <a:defRPr/>
            </a:pPr>
            <a:fld id="{6F65F980-2447-4443-9BD3-4E7CCB1C73B4}" type="slidenum">
              <a:rPr lang="en-US" kern="1200">
                <a:solidFill>
                  <a:prstClr val="black">
                    <a:tint val="75000"/>
                  </a:prstClr>
                </a:solidFill>
                <a:latin typeface="Gill Sans" charset="0"/>
                <a:ea typeface="ヒラギノ角ゴ ProN W3" charset="0"/>
                <a:cs typeface="ヒラギノ角ゴ ProN W3" charset="0"/>
                <a:sym typeface="Gill Sans" charset="0"/>
              </a:rPr>
              <a:pPr fontAlgn="base">
                <a:spcBef>
                  <a:spcPct val="0"/>
                </a:spcBef>
                <a:spcAft>
                  <a:spcPct val="0"/>
                </a:spcAft>
                <a:defRPr/>
              </a:pPr>
              <a:t>‹#›</a:t>
            </a:fld>
            <a:endParaRPr lang="en-US" kern="1200">
              <a:solidFill>
                <a:prstClr val="black">
                  <a:tint val="75000"/>
                </a:prstClr>
              </a:solidFill>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229241055"/>
      </p:ext>
    </p:extLst>
  </p:cSld>
  <p:clrMap bg1="lt1" tx1="dk1" bg2="lt2" tx2="dk2" accent1="accent1" accent2="accent2" accent3="accent3" accent4="accent4" accent5="accent5" accent6="accent6" hlink="hlink" folHlink="folHlink"/>
  <p:sldLayoutIdLst>
    <p:sldLayoutId id="2147483832" r:id="rId1"/>
    <p:sldLayoutId id="2147483833" r:id="rId2"/>
    <p:sldLayoutId id="2147483834" r:id="rId3"/>
    <p:sldLayoutId id="2147483835" r:id="rId4"/>
    <p:sldLayoutId id="2147483836" r:id="rId5"/>
    <p:sldLayoutId id="2147483837" r:id="rId6"/>
    <p:sldLayoutId id="2147483838" r:id="rId7"/>
    <p:sldLayoutId id="2147483839" r:id="rId8"/>
    <p:sldLayoutId id="2147483840" r:id="rId9"/>
    <p:sldLayoutId id="2147483841" r:id="rId10"/>
    <p:sldLayoutId id="2147483842" r:id="rId11"/>
  </p:sldLayoutIdLst>
  <p:txStyles>
    <p:titleStyle>
      <a:lvl1pPr algn="l" defTabSz="914004" rtl="0" eaLnBrk="0" fontAlgn="base" hangingPunct="0">
        <a:spcBef>
          <a:spcPct val="0"/>
        </a:spcBef>
        <a:spcAft>
          <a:spcPct val="0"/>
        </a:spcAft>
        <a:defRPr sz="4430" kern="1200">
          <a:solidFill>
            <a:schemeClr val="tx1"/>
          </a:solidFill>
          <a:latin typeface="+mj-lt"/>
          <a:ea typeface="+mj-ea"/>
          <a:cs typeface="+mj-cs"/>
        </a:defRPr>
      </a:lvl1pPr>
      <a:lvl2pPr algn="l" defTabSz="914004" rtl="0" eaLnBrk="0" fontAlgn="base" hangingPunct="0">
        <a:spcBef>
          <a:spcPct val="0"/>
        </a:spcBef>
        <a:spcAft>
          <a:spcPct val="0"/>
        </a:spcAft>
        <a:defRPr sz="4430">
          <a:solidFill>
            <a:schemeClr val="tx1"/>
          </a:solidFill>
          <a:latin typeface="Calibri" pitchFamily="34" charset="0"/>
        </a:defRPr>
      </a:lvl2pPr>
      <a:lvl3pPr algn="l" defTabSz="914004" rtl="0" eaLnBrk="0" fontAlgn="base" hangingPunct="0">
        <a:spcBef>
          <a:spcPct val="0"/>
        </a:spcBef>
        <a:spcAft>
          <a:spcPct val="0"/>
        </a:spcAft>
        <a:defRPr sz="4430">
          <a:solidFill>
            <a:schemeClr val="tx1"/>
          </a:solidFill>
          <a:latin typeface="Calibri" pitchFamily="34" charset="0"/>
        </a:defRPr>
      </a:lvl3pPr>
      <a:lvl4pPr algn="l" defTabSz="914004" rtl="0" eaLnBrk="0" fontAlgn="base" hangingPunct="0">
        <a:spcBef>
          <a:spcPct val="0"/>
        </a:spcBef>
        <a:spcAft>
          <a:spcPct val="0"/>
        </a:spcAft>
        <a:defRPr sz="4430">
          <a:solidFill>
            <a:schemeClr val="tx1"/>
          </a:solidFill>
          <a:latin typeface="Calibri" pitchFamily="34" charset="0"/>
        </a:defRPr>
      </a:lvl4pPr>
      <a:lvl5pPr algn="l" defTabSz="914004" rtl="0" eaLnBrk="0" fontAlgn="base" hangingPunct="0">
        <a:spcBef>
          <a:spcPct val="0"/>
        </a:spcBef>
        <a:spcAft>
          <a:spcPct val="0"/>
        </a:spcAft>
        <a:defRPr sz="4430">
          <a:solidFill>
            <a:schemeClr val="tx1"/>
          </a:solidFill>
          <a:latin typeface="Calibri" pitchFamily="34" charset="0"/>
        </a:defRPr>
      </a:lvl5pPr>
      <a:lvl6pPr marL="321407" algn="l" defTabSz="914004" rtl="0" fontAlgn="base">
        <a:spcBef>
          <a:spcPct val="0"/>
        </a:spcBef>
        <a:spcAft>
          <a:spcPct val="0"/>
        </a:spcAft>
        <a:defRPr sz="4430">
          <a:solidFill>
            <a:schemeClr val="tx1"/>
          </a:solidFill>
          <a:latin typeface="Calibri" pitchFamily="34" charset="0"/>
        </a:defRPr>
      </a:lvl6pPr>
      <a:lvl7pPr marL="642816" algn="l" defTabSz="914004" rtl="0" fontAlgn="base">
        <a:spcBef>
          <a:spcPct val="0"/>
        </a:spcBef>
        <a:spcAft>
          <a:spcPct val="0"/>
        </a:spcAft>
        <a:defRPr sz="4430">
          <a:solidFill>
            <a:schemeClr val="tx1"/>
          </a:solidFill>
          <a:latin typeface="Calibri" pitchFamily="34" charset="0"/>
        </a:defRPr>
      </a:lvl7pPr>
      <a:lvl8pPr marL="964224" algn="l" defTabSz="914004" rtl="0" fontAlgn="base">
        <a:spcBef>
          <a:spcPct val="0"/>
        </a:spcBef>
        <a:spcAft>
          <a:spcPct val="0"/>
        </a:spcAft>
        <a:defRPr sz="4430">
          <a:solidFill>
            <a:schemeClr val="tx1"/>
          </a:solidFill>
          <a:latin typeface="Calibri" pitchFamily="34" charset="0"/>
        </a:defRPr>
      </a:lvl8pPr>
      <a:lvl9pPr marL="1285631" algn="l" defTabSz="914004" rtl="0" fontAlgn="base">
        <a:spcBef>
          <a:spcPct val="0"/>
        </a:spcBef>
        <a:spcAft>
          <a:spcPct val="0"/>
        </a:spcAft>
        <a:defRPr sz="4430">
          <a:solidFill>
            <a:schemeClr val="tx1"/>
          </a:solidFill>
          <a:latin typeface="Calibri" pitchFamily="34" charset="0"/>
        </a:defRPr>
      </a:lvl9pPr>
    </p:titleStyle>
    <p:bodyStyle>
      <a:lvl1pPr marL="342612" indent="-342612" algn="l" defTabSz="914004" rtl="0" eaLnBrk="0" fontAlgn="base" hangingPunct="0">
        <a:spcBef>
          <a:spcPct val="20000"/>
        </a:spcBef>
        <a:spcAft>
          <a:spcPct val="0"/>
        </a:spcAft>
        <a:buFont typeface="Arial" pitchFamily="34" charset="0"/>
        <a:buChar char="•"/>
        <a:defRPr sz="3234" kern="1200">
          <a:solidFill>
            <a:schemeClr val="tx1"/>
          </a:solidFill>
          <a:latin typeface="+mn-lt"/>
          <a:ea typeface="+mn-ea"/>
          <a:cs typeface="+mn-cs"/>
        </a:defRPr>
      </a:lvl1pPr>
      <a:lvl2pPr marL="742140" indent="-284580" algn="l" defTabSz="914004" rtl="0" eaLnBrk="0" fontAlgn="base" hangingPunct="0">
        <a:spcBef>
          <a:spcPct val="20000"/>
        </a:spcBef>
        <a:spcAft>
          <a:spcPct val="0"/>
        </a:spcAft>
        <a:buFont typeface="Arial" pitchFamily="34" charset="0"/>
        <a:buChar char="•"/>
        <a:defRPr sz="2812" kern="1200">
          <a:solidFill>
            <a:schemeClr val="tx1"/>
          </a:solidFill>
          <a:latin typeface="+mn-lt"/>
          <a:ea typeface="+mn-ea"/>
          <a:cs typeface="+mn-cs"/>
        </a:defRPr>
      </a:lvl2pPr>
      <a:lvl3pPr marL="1141670" indent="-227664" algn="l" defTabSz="914004" rtl="0" eaLnBrk="0" fontAlgn="base" hangingPunct="0">
        <a:spcBef>
          <a:spcPct val="20000"/>
        </a:spcBef>
        <a:spcAft>
          <a:spcPct val="0"/>
        </a:spcAft>
        <a:buFont typeface="Arial" pitchFamily="34" charset="0"/>
        <a:buChar char="•"/>
        <a:defRPr sz="2391" kern="1200">
          <a:solidFill>
            <a:schemeClr val="tx1"/>
          </a:solidFill>
          <a:latin typeface="+mn-lt"/>
          <a:ea typeface="+mn-ea"/>
          <a:cs typeface="+mn-cs"/>
        </a:defRPr>
      </a:lvl3pPr>
      <a:lvl4pPr marL="1599228" indent="-227664" algn="l" defTabSz="914004" rtl="0" eaLnBrk="0" fontAlgn="base" hangingPunct="0">
        <a:spcBef>
          <a:spcPct val="20000"/>
        </a:spcBef>
        <a:spcAft>
          <a:spcPct val="0"/>
        </a:spcAft>
        <a:buFont typeface="Arial" pitchFamily="34" charset="0"/>
        <a:buChar char="–"/>
        <a:defRPr sz="1969" kern="1200">
          <a:solidFill>
            <a:schemeClr val="tx1"/>
          </a:solidFill>
          <a:latin typeface="+mn-lt"/>
          <a:ea typeface="+mn-ea"/>
          <a:cs typeface="+mn-cs"/>
        </a:defRPr>
      </a:lvl4pPr>
      <a:lvl5pPr marL="2056789" indent="-227664" algn="l" defTabSz="914004" rtl="0" eaLnBrk="0" fontAlgn="base" hangingPunct="0">
        <a:spcBef>
          <a:spcPct val="20000"/>
        </a:spcBef>
        <a:spcAft>
          <a:spcPct val="0"/>
        </a:spcAft>
        <a:buFont typeface="Arial" pitchFamily="34" charset="0"/>
        <a:buChar char="»"/>
        <a:defRPr sz="1969" kern="1200">
          <a:solidFill>
            <a:schemeClr val="tx1"/>
          </a:solidFill>
          <a:latin typeface="+mn-lt"/>
          <a:ea typeface="+mn-ea"/>
          <a:cs typeface="+mn-cs"/>
        </a:defRPr>
      </a:lvl5pPr>
      <a:lvl6pPr marL="2514087" indent="-228552" algn="l" defTabSz="914212" rtl="0" eaLnBrk="1" latinLnBrk="0" hangingPunct="1">
        <a:spcBef>
          <a:spcPct val="20000"/>
        </a:spcBef>
        <a:buFont typeface="Arial" pitchFamily="34" charset="0"/>
        <a:buChar char="•"/>
        <a:defRPr sz="1969" kern="1200">
          <a:solidFill>
            <a:schemeClr val="tx1"/>
          </a:solidFill>
          <a:latin typeface="+mn-lt"/>
          <a:ea typeface="+mn-ea"/>
          <a:cs typeface="+mn-cs"/>
        </a:defRPr>
      </a:lvl6pPr>
      <a:lvl7pPr marL="2971192" indent="-228552" algn="l" defTabSz="914212" rtl="0" eaLnBrk="1" latinLnBrk="0" hangingPunct="1">
        <a:spcBef>
          <a:spcPct val="20000"/>
        </a:spcBef>
        <a:buFont typeface="Arial" pitchFamily="34" charset="0"/>
        <a:buChar char="•"/>
        <a:defRPr sz="1969" kern="1200">
          <a:solidFill>
            <a:schemeClr val="tx1"/>
          </a:solidFill>
          <a:latin typeface="+mn-lt"/>
          <a:ea typeface="+mn-ea"/>
          <a:cs typeface="+mn-cs"/>
        </a:defRPr>
      </a:lvl7pPr>
      <a:lvl8pPr marL="3428299" indent="-228552" algn="l" defTabSz="914212" rtl="0" eaLnBrk="1" latinLnBrk="0" hangingPunct="1">
        <a:spcBef>
          <a:spcPct val="20000"/>
        </a:spcBef>
        <a:buFont typeface="Arial" pitchFamily="34" charset="0"/>
        <a:buChar char="•"/>
        <a:defRPr sz="1969" kern="1200">
          <a:solidFill>
            <a:schemeClr val="tx1"/>
          </a:solidFill>
          <a:latin typeface="+mn-lt"/>
          <a:ea typeface="+mn-ea"/>
          <a:cs typeface="+mn-cs"/>
        </a:defRPr>
      </a:lvl8pPr>
      <a:lvl9pPr marL="3885404" indent="-228552" algn="l" defTabSz="914212" rtl="0" eaLnBrk="1" latinLnBrk="0" hangingPunct="1">
        <a:spcBef>
          <a:spcPct val="20000"/>
        </a:spcBef>
        <a:buFont typeface="Arial" pitchFamily="34" charset="0"/>
        <a:buChar char="•"/>
        <a:defRPr sz="1969" kern="1200">
          <a:solidFill>
            <a:schemeClr val="tx1"/>
          </a:solidFill>
          <a:latin typeface="+mn-lt"/>
          <a:ea typeface="+mn-ea"/>
          <a:cs typeface="+mn-cs"/>
        </a:defRPr>
      </a:lvl9pPr>
    </p:bodyStyle>
    <p:otherStyle>
      <a:defPPr>
        <a:defRPr lang="en-US"/>
      </a:defPPr>
      <a:lvl1pPr marL="0" algn="l" defTabSz="914212" rtl="0" eaLnBrk="1" latinLnBrk="0" hangingPunct="1">
        <a:defRPr sz="1828" kern="1200">
          <a:solidFill>
            <a:schemeClr val="tx1"/>
          </a:solidFill>
          <a:latin typeface="+mn-lt"/>
          <a:ea typeface="+mn-ea"/>
          <a:cs typeface="+mn-cs"/>
        </a:defRPr>
      </a:lvl1pPr>
      <a:lvl2pPr marL="457106" algn="l" defTabSz="914212" rtl="0" eaLnBrk="1" latinLnBrk="0" hangingPunct="1">
        <a:defRPr sz="1828" kern="1200">
          <a:solidFill>
            <a:schemeClr val="tx1"/>
          </a:solidFill>
          <a:latin typeface="+mn-lt"/>
          <a:ea typeface="+mn-ea"/>
          <a:cs typeface="+mn-cs"/>
        </a:defRPr>
      </a:lvl2pPr>
      <a:lvl3pPr marL="914212" algn="l" defTabSz="914212" rtl="0" eaLnBrk="1" latinLnBrk="0" hangingPunct="1">
        <a:defRPr sz="1828" kern="1200">
          <a:solidFill>
            <a:schemeClr val="tx1"/>
          </a:solidFill>
          <a:latin typeface="+mn-lt"/>
          <a:ea typeface="+mn-ea"/>
          <a:cs typeface="+mn-cs"/>
        </a:defRPr>
      </a:lvl3pPr>
      <a:lvl4pPr marL="1371320" algn="l" defTabSz="914212" rtl="0" eaLnBrk="1" latinLnBrk="0" hangingPunct="1">
        <a:defRPr sz="1828" kern="1200">
          <a:solidFill>
            <a:schemeClr val="tx1"/>
          </a:solidFill>
          <a:latin typeface="+mn-lt"/>
          <a:ea typeface="+mn-ea"/>
          <a:cs typeface="+mn-cs"/>
        </a:defRPr>
      </a:lvl4pPr>
      <a:lvl5pPr marL="1828426" algn="l" defTabSz="914212" rtl="0" eaLnBrk="1" latinLnBrk="0" hangingPunct="1">
        <a:defRPr sz="1828" kern="1200">
          <a:solidFill>
            <a:schemeClr val="tx1"/>
          </a:solidFill>
          <a:latin typeface="+mn-lt"/>
          <a:ea typeface="+mn-ea"/>
          <a:cs typeface="+mn-cs"/>
        </a:defRPr>
      </a:lvl5pPr>
      <a:lvl6pPr marL="2285532" algn="l" defTabSz="914212" rtl="0" eaLnBrk="1" latinLnBrk="0" hangingPunct="1">
        <a:defRPr sz="1828" kern="1200">
          <a:solidFill>
            <a:schemeClr val="tx1"/>
          </a:solidFill>
          <a:latin typeface="+mn-lt"/>
          <a:ea typeface="+mn-ea"/>
          <a:cs typeface="+mn-cs"/>
        </a:defRPr>
      </a:lvl6pPr>
      <a:lvl7pPr marL="2742640" algn="l" defTabSz="914212" rtl="0" eaLnBrk="1" latinLnBrk="0" hangingPunct="1">
        <a:defRPr sz="1828" kern="1200">
          <a:solidFill>
            <a:schemeClr val="tx1"/>
          </a:solidFill>
          <a:latin typeface="+mn-lt"/>
          <a:ea typeface="+mn-ea"/>
          <a:cs typeface="+mn-cs"/>
        </a:defRPr>
      </a:lvl7pPr>
      <a:lvl8pPr marL="3199744" algn="l" defTabSz="914212" rtl="0" eaLnBrk="1" latinLnBrk="0" hangingPunct="1">
        <a:defRPr sz="1828" kern="1200">
          <a:solidFill>
            <a:schemeClr val="tx1"/>
          </a:solidFill>
          <a:latin typeface="+mn-lt"/>
          <a:ea typeface="+mn-ea"/>
          <a:cs typeface="+mn-cs"/>
        </a:defRPr>
      </a:lvl8pPr>
      <a:lvl9pPr marL="3656852" algn="l" defTabSz="914212" rtl="0" eaLnBrk="1" latinLnBrk="0" hangingPunct="1">
        <a:defRPr sz="1828"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0" y="0"/>
            <a:ext cx="8686354"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30025" tIns="65013" rIns="130025" bIns="65013" numCol="1" anchor="t" anchorCtr="0" compatLnSpc="1">
            <a:prstTxWarp prst="textNoShape">
              <a:avLst/>
            </a:prstTxWarp>
          </a:bodyPr>
          <a:lstStyle/>
          <a:p>
            <a:pPr lvl="0"/>
            <a:r>
              <a:rPr lang="en-US"/>
              <a:t>Click to edit Master title style</a:t>
            </a:r>
          </a:p>
        </p:txBody>
      </p:sp>
      <p:sp>
        <p:nvSpPr>
          <p:cNvPr id="1027" name="Text Placeholder 2"/>
          <p:cNvSpPr>
            <a:spLocks noGrp="1"/>
          </p:cNvSpPr>
          <p:nvPr>
            <p:ph type="body" idx="1"/>
          </p:nvPr>
        </p:nvSpPr>
        <p:spPr bwMode="auto">
          <a:xfrm>
            <a:off x="457647" y="1600650"/>
            <a:ext cx="8228707" cy="4525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30025" tIns="65013" rIns="130025" bIns="65013"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648" y="6356824"/>
            <a:ext cx="2133079" cy="365001"/>
          </a:xfrm>
          <a:prstGeom prst="rect">
            <a:avLst/>
          </a:prstGeom>
        </p:spPr>
        <p:txBody>
          <a:bodyPr vert="horz" lIns="130025" tIns="65013" rIns="130025" bIns="65013" rtlCol="0" anchor="ctr"/>
          <a:lstStyle>
            <a:lvl1pPr algn="l">
              <a:defRPr sz="1195">
                <a:solidFill>
                  <a:schemeClr val="tx1"/>
                </a:solidFill>
              </a:defRPr>
            </a:lvl1pPr>
          </a:lstStyle>
          <a:p>
            <a:pPr fontAlgn="base">
              <a:spcBef>
                <a:spcPct val="0"/>
              </a:spcBef>
              <a:spcAft>
                <a:spcPct val="0"/>
              </a:spcAft>
              <a:defRPr/>
            </a:pPr>
            <a:fld id="{CF785C21-723A-4B07-B7EE-81C430F95A65}" type="datetimeFigureOut">
              <a:rPr lang="en-US" kern="1200">
                <a:solidFill>
                  <a:prstClr val="black"/>
                </a:solidFill>
                <a:latin typeface="Gill Sans" charset="0"/>
                <a:ea typeface="ヒラギノ角ゴ ProN W3" charset="0"/>
                <a:cs typeface="ヒラギノ角ゴ ProN W3" charset="0"/>
                <a:sym typeface="Gill Sans" charset="0"/>
              </a:rPr>
              <a:pPr fontAlgn="base">
                <a:spcBef>
                  <a:spcPct val="0"/>
                </a:spcBef>
                <a:spcAft>
                  <a:spcPct val="0"/>
                </a:spcAft>
                <a:defRPr/>
              </a:pPr>
              <a:t>10/27/24</a:t>
            </a:fld>
            <a:endParaRPr lang="en-US" kern="1200" dirty="0">
              <a:solidFill>
                <a:prstClr val="black"/>
              </a:solidFill>
              <a:latin typeface="Gill Sans" charset="0"/>
              <a:ea typeface="ヒラギノ角ゴ ProN W3" charset="0"/>
              <a:cs typeface="ヒラギノ角ゴ ProN W3" charset="0"/>
              <a:sym typeface="Gill Sans" charset="0"/>
            </a:endParaRPr>
          </a:p>
        </p:txBody>
      </p:sp>
      <p:sp>
        <p:nvSpPr>
          <p:cNvPr id="5" name="Footer Placeholder 4"/>
          <p:cNvSpPr>
            <a:spLocks noGrp="1"/>
          </p:cNvSpPr>
          <p:nvPr>
            <p:ph type="ftr" sz="quarter" idx="3"/>
          </p:nvPr>
        </p:nvSpPr>
        <p:spPr>
          <a:xfrm>
            <a:off x="3124278" y="6356824"/>
            <a:ext cx="2895451" cy="365001"/>
          </a:xfrm>
          <a:prstGeom prst="rect">
            <a:avLst/>
          </a:prstGeom>
        </p:spPr>
        <p:txBody>
          <a:bodyPr vert="horz" lIns="130025" tIns="65013" rIns="130025" bIns="65013" rtlCol="0" anchor="ctr"/>
          <a:lstStyle>
            <a:lvl1pPr algn="ctr">
              <a:defRPr sz="1195">
                <a:solidFill>
                  <a:schemeClr val="tx1">
                    <a:tint val="75000"/>
                  </a:schemeClr>
                </a:solidFill>
              </a:defRPr>
            </a:lvl1pPr>
          </a:lstStyle>
          <a:p>
            <a:pPr fontAlgn="base">
              <a:spcBef>
                <a:spcPct val="0"/>
              </a:spcBef>
              <a:spcAft>
                <a:spcPct val="0"/>
              </a:spcAft>
              <a:defRPr/>
            </a:pPr>
            <a:endParaRPr lang="en-US" kern="1200">
              <a:solidFill>
                <a:prstClr val="black">
                  <a:tint val="75000"/>
                </a:prstClr>
              </a:solidFill>
              <a:latin typeface="Gill Sans" charset="0"/>
              <a:ea typeface="ヒラギノ角ゴ ProN W3" charset="0"/>
              <a:cs typeface="ヒラギノ角ゴ ProN W3" charset="0"/>
              <a:sym typeface="Gill Sans" charset="0"/>
            </a:endParaRPr>
          </a:p>
        </p:txBody>
      </p:sp>
      <p:sp>
        <p:nvSpPr>
          <p:cNvPr id="6" name="Slide Number Placeholder 5"/>
          <p:cNvSpPr>
            <a:spLocks noGrp="1"/>
          </p:cNvSpPr>
          <p:nvPr>
            <p:ph type="sldNum" sz="quarter" idx="4"/>
          </p:nvPr>
        </p:nvSpPr>
        <p:spPr>
          <a:xfrm>
            <a:off x="6553275" y="6356824"/>
            <a:ext cx="2133079" cy="365001"/>
          </a:xfrm>
          <a:prstGeom prst="rect">
            <a:avLst/>
          </a:prstGeom>
        </p:spPr>
        <p:txBody>
          <a:bodyPr vert="horz" lIns="130025" tIns="65013" rIns="130025" bIns="65013" rtlCol="0" anchor="ctr"/>
          <a:lstStyle>
            <a:lvl1pPr algn="r">
              <a:defRPr sz="1195">
                <a:solidFill>
                  <a:schemeClr val="tx1">
                    <a:tint val="75000"/>
                  </a:schemeClr>
                </a:solidFill>
              </a:defRPr>
            </a:lvl1pPr>
          </a:lstStyle>
          <a:p>
            <a:pPr fontAlgn="base">
              <a:spcBef>
                <a:spcPct val="0"/>
              </a:spcBef>
              <a:spcAft>
                <a:spcPct val="0"/>
              </a:spcAft>
              <a:defRPr/>
            </a:pPr>
            <a:fld id="{6F65F980-2447-4443-9BD3-4E7CCB1C73B4}" type="slidenum">
              <a:rPr lang="en-US" kern="1200">
                <a:solidFill>
                  <a:prstClr val="black">
                    <a:tint val="75000"/>
                  </a:prstClr>
                </a:solidFill>
                <a:latin typeface="Gill Sans" charset="0"/>
                <a:ea typeface="ヒラギノ角ゴ ProN W3" charset="0"/>
                <a:cs typeface="ヒラギノ角ゴ ProN W3" charset="0"/>
                <a:sym typeface="Gill Sans" charset="0"/>
              </a:rPr>
              <a:pPr fontAlgn="base">
                <a:spcBef>
                  <a:spcPct val="0"/>
                </a:spcBef>
                <a:spcAft>
                  <a:spcPct val="0"/>
                </a:spcAft>
                <a:defRPr/>
              </a:pPr>
              <a:t>‹#›</a:t>
            </a:fld>
            <a:endParaRPr lang="en-US" kern="1200">
              <a:solidFill>
                <a:prstClr val="black">
                  <a:tint val="75000"/>
                </a:prstClr>
              </a:solidFill>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1693797561"/>
      </p:ext>
    </p:extLst>
  </p:cSld>
  <p:clrMap bg1="lt1" tx1="dk1" bg2="lt2" tx2="dk2" accent1="accent1" accent2="accent2" accent3="accent3" accent4="accent4" accent5="accent5" accent6="accent6" hlink="hlink" folHlink="folHlink"/>
  <p:sldLayoutIdLst>
    <p:sldLayoutId id="2147483844" r:id="rId1"/>
    <p:sldLayoutId id="2147483845" r:id="rId2"/>
    <p:sldLayoutId id="2147483846" r:id="rId3"/>
    <p:sldLayoutId id="2147483847" r:id="rId4"/>
    <p:sldLayoutId id="2147483848" r:id="rId5"/>
    <p:sldLayoutId id="2147483849" r:id="rId6"/>
    <p:sldLayoutId id="2147483850" r:id="rId7"/>
    <p:sldLayoutId id="2147483851" r:id="rId8"/>
    <p:sldLayoutId id="2147483852" r:id="rId9"/>
    <p:sldLayoutId id="2147483853" r:id="rId10"/>
    <p:sldLayoutId id="2147483854" r:id="rId11"/>
    <p:sldLayoutId id="2147483867" r:id="rId12"/>
  </p:sldLayoutIdLst>
  <p:txStyles>
    <p:titleStyle>
      <a:lvl1pPr algn="l" defTabSz="914004" rtl="0" eaLnBrk="0" fontAlgn="base" hangingPunct="0">
        <a:spcBef>
          <a:spcPct val="0"/>
        </a:spcBef>
        <a:spcAft>
          <a:spcPct val="0"/>
        </a:spcAft>
        <a:defRPr sz="4430" kern="1200">
          <a:solidFill>
            <a:schemeClr val="tx1"/>
          </a:solidFill>
          <a:latin typeface="+mj-lt"/>
          <a:ea typeface="+mj-ea"/>
          <a:cs typeface="+mj-cs"/>
        </a:defRPr>
      </a:lvl1pPr>
      <a:lvl2pPr algn="l" defTabSz="914004" rtl="0" eaLnBrk="0" fontAlgn="base" hangingPunct="0">
        <a:spcBef>
          <a:spcPct val="0"/>
        </a:spcBef>
        <a:spcAft>
          <a:spcPct val="0"/>
        </a:spcAft>
        <a:defRPr sz="4430">
          <a:solidFill>
            <a:schemeClr val="tx1"/>
          </a:solidFill>
          <a:latin typeface="Calibri" pitchFamily="34" charset="0"/>
        </a:defRPr>
      </a:lvl2pPr>
      <a:lvl3pPr algn="l" defTabSz="914004" rtl="0" eaLnBrk="0" fontAlgn="base" hangingPunct="0">
        <a:spcBef>
          <a:spcPct val="0"/>
        </a:spcBef>
        <a:spcAft>
          <a:spcPct val="0"/>
        </a:spcAft>
        <a:defRPr sz="4430">
          <a:solidFill>
            <a:schemeClr val="tx1"/>
          </a:solidFill>
          <a:latin typeface="Calibri" pitchFamily="34" charset="0"/>
        </a:defRPr>
      </a:lvl3pPr>
      <a:lvl4pPr algn="l" defTabSz="914004" rtl="0" eaLnBrk="0" fontAlgn="base" hangingPunct="0">
        <a:spcBef>
          <a:spcPct val="0"/>
        </a:spcBef>
        <a:spcAft>
          <a:spcPct val="0"/>
        </a:spcAft>
        <a:defRPr sz="4430">
          <a:solidFill>
            <a:schemeClr val="tx1"/>
          </a:solidFill>
          <a:latin typeface="Calibri" pitchFamily="34" charset="0"/>
        </a:defRPr>
      </a:lvl4pPr>
      <a:lvl5pPr algn="l" defTabSz="914004" rtl="0" eaLnBrk="0" fontAlgn="base" hangingPunct="0">
        <a:spcBef>
          <a:spcPct val="0"/>
        </a:spcBef>
        <a:spcAft>
          <a:spcPct val="0"/>
        </a:spcAft>
        <a:defRPr sz="4430">
          <a:solidFill>
            <a:schemeClr val="tx1"/>
          </a:solidFill>
          <a:latin typeface="Calibri" pitchFamily="34" charset="0"/>
        </a:defRPr>
      </a:lvl5pPr>
      <a:lvl6pPr marL="321407" algn="l" defTabSz="914004" rtl="0" fontAlgn="base">
        <a:spcBef>
          <a:spcPct val="0"/>
        </a:spcBef>
        <a:spcAft>
          <a:spcPct val="0"/>
        </a:spcAft>
        <a:defRPr sz="4430">
          <a:solidFill>
            <a:schemeClr val="tx1"/>
          </a:solidFill>
          <a:latin typeface="Calibri" pitchFamily="34" charset="0"/>
        </a:defRPr>
      </a:lvl6pPr>
      <a:lvl7pPr marL="642816" algn="l" defTabSz="914004" rtl="0" fontAlgn="base">
        <a:spcBef>
          <a:spcPct val="0"/>
        </a:spcBef>
        <a:spcAft>
          <a:spcPct val="0"/>
        </a:spcAft>
        <a:defRPr sz="4430">
          <a:solidFill>
            <a:schemeClr val="tx1"/>
          </a:solidFill>
          <a:latin typeface="Calibri" pitchFamily="34" charset="0"/>
        </a:defRPr>
      </a:lvl7pPr>
      <a:lvl8pPr marL="964224" algn="l" defTabSz="914004" rtl="0" fontAlgn="base">
        <a:spcBef>
          <a:spcPct val="0"/>
        </a:spcBef>
        <a:spcAft>
          <a:spcPct val="0"/>
        </a:spcAft>
        <a:defRPr sz="4430">
          <a:solidFill>
            <a:schemeClr val="tx1"/>
          </a:solidFill>
          <a:latin typeface="Calibri" pitchFamily="34" charset="0"/>
        </a:defRPr>
      </a:lvl8pPr>
      <a:lvl9pPr marL="1285631" algn="l" defTabSz="914004" rtl="0" fontAlgn="base">
        <a:spcBef>
          <a:spcPct val="0"/>
        </a:spcBef>
        <a:spcAft>
          <a:spcPct val="0"/>
        </a:spcAft>
        <a:defRPr sz="4430">
          <a:solidFill>
            <a:schemeClr val="tx1"/>
          </a:solidFill>
          <a:latin typeface="Calibri" pitchFamily="34" charset="0"/>
        </a:defRPr>
      </a:lvl9pPr>
    </p:titleStyle>
    <p:bodyStyle>
      <a:lvl1pPr marL="342612" indent="-342612" algn="l" defTabSz="914004" rtl="0" eaLnBrk="0" fontAlgn="base" hangingPunct="0">
        <a:spcBef>
          <a:spcPct val="20000"/>
        </a:spcBef>
        <a:spcAft>
          <a:spcPct val="0"/>
        </a:spcAft>
        <a:buFont typeface="Arial" pitchFamily="34" charset="0"/>
        <a:buChar char="•"/>
        <a:defRPr sz="3234" kern="1200">
          <a:solidFill>
            <a:schemeClr val="tx1"/>
          </a:solidFill>
          <a:latin typeface="+mn-lt"/>
          <a:ea typeface="+mn-ea"/>
          <a:cs typeface="+mn-cs"/>
        </a:defRPr>
      </a:lvl1pPr>
      <a:lvl2pPr marL="742140" indent="-284580" algn="l" defTabSz="914004" rtl="0" eaLnBrk="0" fontAlgn="base" hangingPunct="0">
        <a:spcBef>
          <a:spcPct val="20000"/>
        </a:spcBef>
        <a:spcAft>
          <a:spcPct val="0"/>
        </a:spcAft>
        <a:buFont typeface="Arial" pitchFamily="34" charset="0"/>
        <a:buChar char="•"/>
        <a:defRPr sz="2812" kern="1200">
          <a:solidFill>
            <a:schemeClr val="tx1"/>
          </a:solidFill>
          <a:latin typeface="+mn-lt"/>
          <a:ea typeface="+mn-ea"/>
          <a:cs typeface="+mn-cs"/>
        </a:defRPr>
      </a:lvl2pPr>
      <a:lvl3pPr marL="1141670" indent="-227664" algn="l" defTabSz="914004" rtl="0" eaLnBrk="0" fontAlgn="base" hangingPunct="0">
        <a:spcBef>
          <a:spcPct val="20000"/>
        </a:spcBef>
        <a:spcAft>
          <a:spcPct val="0"/>
        </a:spcAft>
        <a:buFont typeface="Arial" pitchFamily="34" charset="0"/>
        <a:buChar char="•"/>
        <a:defRPr sz="2391" kern="1200">
          <a:solidFill>
            <a:schemeClr val="tx1"/>
          </a:solidFill>
          <a:latin typeface="+mn-lt"/>
          <a:ea typeface="+mn-ea"/>
          <a:cs typeface="+mn-cs"/>
        </a:defRPr>
      </a:lvl3pPr>
      <a:lvl4pPr marL="1599228" indent="-227664" algn="l" defTabSz="914004" rtl="0" eaLnBrk="0" fontAlgn="base" hangingPunct="0">
        <a:spcBef>
          <a:spcPct val="20000"/>
        </a:spcBef>
        <a:spcAft>
          <a:spcPct val="0"/>
        </a:spcAft>
        <a:buFont typeface="Arial" pitchFamily="34" charset="0"/>
        <a:buChar char="–"/>
        <a:defRPr sz="1969" kern="1200">
          <a:solidFill>
            <a:schemeClr val="tx1"/>
          </a:solidFill>
          <a:latin typeface="+mn-lt"/>
          <a:ea typeface="+mn-ea"/>
          <a:cs typeface="+mn-cs"/>
        </a:defRPr>
      </a:lvl4pPr>
      <a:lvl5pPr marL="2056789" indent="-227664" algn="l" defTabSz="914004" rtl="0" eaLnBrk="0" fontAlgn="base" hangingPunct="0">
        <a:spcBef>
          <a:spcPct val="20000"/>
        </a:spcBef>
        <a:spcAft>
          <a:spcPct val="0"/>
        </a:spcAft>
        <a:buFont typeface="Arial" pitchFamily="34" charset="0"/>
        <a:buChar char="»"/>
        <a:defRPr sz="1969" kern="1200">
          <a:solidFill>
            <a:schemeClr val="tx1"/>
          </a:solidFill>
          <a:latin typeface="+mn-lt"/>
          <a:ea typeface="+mn-ea"/>
          <a:cs typeface="+mn-cs"/>
        </a:defRPr>
      </a:lvl5pPr>
      <a:lvl6pPr marL="2514087" indent="-228552" algn="l" defTabSz="914212" rtl="0" eaLnBrk="1" latinLnBrk="0" hangingPunct="1">
        <a:spcBef>
          <a:spcPct val="20000"/>
        </a:spcBef>
        <a:buFont typeface="Arial" pitchFamily="34" charset="0"/>
        <a:buChar char="•"/>
        <a:defRPr sz="1969" kern="1200">
          <a:solidFill>
            <a:schemeClr val="tx1"/>
          </a:solidFill>
          <a:latin typeface="+mn-lt"/>
          <a:ea typeface="+mn-ea"/>
          <a:cs typeface="+mn-cs"/>
        </a:defRPr>
      </a:lvl6pPr>
      <a:lvl7pPr marL="2971192" indent="-228552" algn="l" defTabSz="914212" rtl="0" eaLnBrk="1" latinLnBrk="0" hangingPunct="1">
        <a:spcBef>
          <a:spcPct val="20000"/>
        </a:spcBef>
        <a:buFont typeface="Arial" pitchFamily="34" charset="0"/>
        <a:buChar char="•"/>
        <a:defRPr sz="1969" kern="1200">
          <a:solidFill>
            <a:schemeClr val="tx1"/>
          </a:solidFill>
          <a:latin typeface="+mn-lt"/>
          <a:ea typeface="+mn-ea"/>
          <a:cs typeface="+mn-cs"/>
        </a:defRPr>
      </a:lvl7pPr>
      <a:lvl8pPr marL="3428299" indent="-228552" algn="l" defTabSz="914212" rtl="0" eaLnBrk="1" latinLnBrk="0" hangingPunct="1">
        <a:spcBef>
          <a:spcPct val="20000"/>
        </a:spcBef>
        <a:buFont typeface="Arial" pitchFamily="34" charset="0"/>
        <a:buChar char="•"/>
        <a:defRPr sz="1969" kern="1200">
          <a:solidFill>
            <a:schemeClr val="tx1"/>
          </a:solidFill>
          <a:latin typeface="+mn-lt"/>
          <a:ea typeface="+mn-ea"/>
          <a:cs typeface="+mn-cs"/>
        </a:defRPr>
      </a:lvl8pPr>
      <a:lvl9pPr marL="3885404" indent="-228552" algn="l" defTabSz="914212" rtl="0" eaLnBrk="1" latinLnBrk="0" hangingPunct="1">
        <a:spcBef>
          <a:spcPct val="20000"/>
        </a:spcBef>
        <a:buFont typeface="Arial" pitchFamily="34" charset="0"/>
        <a:buChar char="•"/>
        <a:defRPr sz="1969" kern="1200">
          <a:solidFill>
            <a:schemeClr val="tx1"/>
          </a:solidFill>
          <a:latin typeface="+mn-lt"/>
          <a:ea typeface="+mn-ea"/>
          <a:cs typeface="+mn-cs"/>
        </a:defRPr>
      </a:lvl9pPr>
    </p:bodyStyle>
    <p:otherStyle>
      <a:defPPr>
        <a:defRPr lang="en-US"/>
      </a:defPPr>
      <a:lvl1pPr marL="0" algn="l" defTabSz="914212" rtl="0" eaLnBrk="1" latinLnBrk="0" hangingPunct="1">
        <a:defRPr sz="1828" kern="1200">
          <a:solidFill>
            <a:schemeClr val="tx1"/>
          </a:solidFill>
          <a:latin typeface="+mn-lt"/>
          <a:ea typeface="+mn-ea"/>
          <a:cs typeface="+mn-cs"/>
        </a:defRPr>
      </a:lvl1pPr>
      <a:lvl2pPr marL="457106" algn="l" defTabSz="914212" rtl="0" eaLnBrk="1" latinLnBrk="0" hangingPunct="1">
        <a:defRPr sz="1828" kern="1200">
          <a:solidFill>
            <a:schemeClr val="tx1"/>
          </a:solidFill>
          <a:latin typeface="+mn-lt"/>
          <a:ea typeface="+mn-ea"/>
          <a:cs typeface="+mn-cs"/>
        </a:defRPr>
      </a:lvl2pPr>
      <a:lvl3pPr marL="914212" algn="l" defTabSz="914212" rtl="0" eaLnBrk="1" latinLnBrk="0" hangingPunct="1">
        <a:defRPr sz="1828" kern="1200">
          <a:solidFill>
            <a:schemeClr val="tx1"/>
          </a:solidFill>
          <a:latin typeface="+mn-lt"/>
          <a:ea typeface="+mn-ea"/>
          <a:cs typeface="+mn-cs"/>
        </a:defRPr>
      </a:lvl3pPr>
      <a:lvl4pPr marL="1371320" algn="l" defTabSz="914212" rtl="0" eaLnBrk="1" latinLnBrk="0" hangingPunct="1">
        <a:defRPr sz="1828" kern="1200">
          <a:solidFill>
            <a:schemeClr val="tx1"/>
          </a:solidFill>
          <a:latin typeface="+mn-lt"/>
          <a:ea typeface="+mn-ea"/>
          <a:cs typeface="+mn-cs"/>
        </a:defRPr>
      </a:lvl4pPr>
      <a:lvl5pPr marL="1828426" algn="l" defTabSz="914212" rtl="0" eaLnBrk="1" latinLnBrk="0" hangingPunct="1">
        <a:defRPr sz="1828" kern="1200">
          <a:solidFill>
            <a:schemeClr val="tx1"/>
          </a:solidFill>
          <a:latin typeface="+mn-lt"/>
          <a:ea typeface="+mn-ea"/>
          <a:cs typeface="+mn-cs"/>
        </a:defRPr>
      </a:lvl5pPr>
      <a:lvl6pPr marL="2285532" algn="l" defTabSz="914212" rtl="0" eaLnBrk="1" latinLnBrk="0" hangingPunct="1">
        <a:defRPr sz="1828" kern="1200">
          <a:solidFill>
            <a:schemeClr val="tx1"/>
          </a:solidFill>
          <a:latin typeface="+mn-lt"/>
          <a:ea typeface="+mn-ea"/>
          <a:cs typeface="+mn-cs"/>
        </a:defRPr>
      </a:lvl6pPr>
      <a:lvl7pPr marL="2742640" algn="l" defTabSz="914212" rtl="0" eaLnBrk="1" latinLnBrk="0" hangingPunct="1">
        <a:defRPr sz="1828" kern="1200">
          <a:solidFill>
            <a:schemeClr val="tx1"/>
          </a:solidFill>
          <a:latin typeface="+mn-lt"/>
          <a:ea typeface="+mn-ea"/>
          <a:cs typeface="+mn-cs"/>
        </a:defRPr>
      </a:lvl7pPr>
      <a:lvl8pPr marL="3199744" algn="l" defTabSz="914212" rtl="0" eaLnBrk="1" latinLnBrk="0" hangingPunct="1">
        <a:defRPr sz="1828" kern="1200">
          <a:solidFill>
            <a:schemeClr val="tx1"/>
          </a:solidFill>
          <a:latin typeface="+mn-lt"/>
          <a:ea typeface="+mn-ea"/>
          <a:cs typeface="+mn-cs"/>
        </a:defRPr>
      </a:lvl8pPr>
      <a:lvl9pPr marL="3656852" algn="l" defTabSz="914212" rtl="0" eaLnBrk="1" latinLnBrk="0" hangingPunct="1">
        <a:defRPr sz="1828"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0"/>
            <a:ext cx="8686800" cy="1143000"/>
          </a:xfrm>
          <a:prstGeom prst="rect">
            <a:avLst/>
          </a:prstGeom>
        </p:spPr>
        <p:txBody>
          <a:bodyPr vert="horz" lIns="91440" tIns="45720" rIns="91440" bIns="45720" rtlCol="0" anchor="t">
            <a:normAutofit/>
          </a:bodyPr>
          <a:lstStyle/>
          <a:p>
            <a:r>
              <a:rPr lang="en-US"/>
              <a:t>Click to edit Master title style</a:t>
            </a:r>
          </a:p>
        </p:txBody>
      </p:sp>
      <p:sp>
        <p:nvSpPr>
          <p:cNvPr id="3" name="Text Placeholder 2"/>
          <p:cNvSpPr>
            <a:spLocks noGrp="1"/>
          </p:cNvSpPr>
          <p:nvPr>
            <p:ph type="body" idx="1"/>
          </p:nvPr>
        </p:nvSpPr>
        <p:spPr>
          <a:xfrm>
            <a:off x="457200" y="1600203"/>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3"/>
            <a:ext cx="2133600" cy="365125"/>
          </a:xfrm>
          <a:prstGeom prst="rect">
            <a:avLst/>
          </a:prstGeom>
        </p:spPr>
        <p:txBody>
          <a:bodyPr vert="horz" lIns="91440" tIns="45720" rIns="91440" bIns="45720" rtlCol="0" anchor="ctr"/>
          <a:lstStyle>
            <a:lvl1pPr algn="l">
              <a:defRPr sz="900">
                <a:solidFill>
                  <a:schemeClr val="tx1"/>
                </a:solidFill>
              </a:defRPr>
            </a:lvl1pPr>
          </a:lstStyle>
          <a:p>
            <a:fld id="{4D5BBD54-FE52-4A40-9F59-8A0469500128}" type="datetimeFigureOut">
              <a:rPr lang="en-US" kern="1200" smtClean="0">
                <a:solidFill>
                  <a:prstClr val="black"/>
                </a:solidFill>
                <a:latin typeface="Calibri"/>
                <a:ea typeface=""/>
                <a:cs typeface=""/>
              </a:rPr>
              <a:pPr/>
              <a:t>10/27/24</a:t>
            </a:fld>
            <a:endParaRPr lang="en-US" kern="1200">
              <a:solidFill>
                <a:prstClr val="black"/>
              </a:solidFill>
              <a:latin typeface="Calibri"/>
              <a:ea typeface=""/>
              <a:cs typeface=""/>
            </a:endParaRPr>
          </a:p>
        </p:txBody>
      </p:sp>
      <p:sp>
        <p:nvSpPr>
          <p:cNvPr id="5" name="Footer Placeholder 4"/>
          <p:cNvSpPr>
            <a:spLocks noGrp="1"/>
          </p:cNvSpPr>
          <p:nvPr>
            <p:ph type="ftr" sz="quarter" idx="3"/>
          </p:nvPr>
        </p:nvSpPr>
        <p:spPr>
          <a:xfrm>
            <a:off x="3124200" y="6356353"/>
            <a:ext cx="28956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kern="1200">
              <a:solidFill>
                <a:prstClr val="black">
                  <a:tint val="75000"/>
                </a:prstClr>
              </a:solidFill>
              <a:latin typeface="Calibri"/>
              <a:ea typeface=""/>
              <a:cs typeface=""/>
            </a:endParaRPr>
          </a:p>
        </p:txBody>
      </p:sp>
      <p:sp>
        <p:nvSpPr>
          <p:cNvPr id="6" name="Slide Number Placeholder 5"/>
          <p:cNvSpPr>
            <a:spLocks noGrp="1"/>
          </p:cNvSpPr>
          <p:nvPr>
            <p:ph type="sldNum" sz="quarter" idx="4"/>
          </p:nvPr>
        </p:nvSpPr>
        <p:spPr>
          <a:xfrm>
            <a:off x="6553200" y="6356353"/>
            <a:ext cx="21336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3A799B1D-8972-C446-95FF-75F5B7D09A40}" type="slidenum">
              <a:rPr lang="en-US" kern="1200" smtClean="0">
                <a:solidFill>
                  <a:prstClr val="black">
                    <a:tint val="75000"/>
                  </a:prstClr>
                </a:solidFill>
                <a:latin typeface="Calibri"/>
                <a:ea typeface=""/>
                <a:cs typeface=""/>
              </a:rPr>
              <a:pPr/>
              <a:t>‹#›</a:t>
            </a:fld>
            <a:endParaRPr lang="en-US" kern="1200">
              <a:solidFill>
                <a:prstClr val="black">
                  <a:tint val="75000"/>
                </a:prstClr>
              </a:solidFill>
              <a:latin typeface="Calibri"/>
              <a:ea typeface=""/>
              <a:cs typeface=""/>
            </a:endParaRPr>
          </a:p>
        </p:txBody>
      </p:sp>
    </p:spTree>
    <p:extLst>
      <p:ext uri="{BB962C8B-B14F-4D97-AF65-F5344CB8AC3E}">
        <p14:creationId xmlns:p14="http://schemas.microsoft.com/office/powerpoint/2010/main" val="276601579"/>
      </p:ext>
    </p:extLst>
  </p:cSld>
  <p:clrMap bg1="lt1" tx1="dk1" bg2="lt2" tx2="dk2" accent1="accent1" accent2="accent2" accent3="accent3" accent4="accent4" accent5="accent5" accent6="accent6" hlink="hlink" folHlink="folHlink"/>
  <p:sldLayoutIdLst>
    <p:sldLayoutId id="2147483870" r:id="rId1"/>
    <p:sldLayoutId id="2147483871" r:id="rId2"/>
    <p:sldLayoutId id="2147483872" r:id="rId3"/>
    <p:sldLayoutId id="2147483873" r:id="rId4"/>
    <p:sldLayoutId id="2147483874" r:id="rId5"/>
    <p:sldLayoutId id="2147483875" r:id="rId6"/>
    <p:sldLayoutId id="2147483876" r:id="rId7"/>
    <p:sldLayoutId id="2147483877" r:id="rId8"/>
    <p:sldLayoutId id="2147483878" r:id="rId9"/>
    <p:sldLayoutId id="2147483879" r:id="rId10"/>
    <p:sldLayoutId id="2147483880" r:id="rId11"/>
  </p:sldLayoutIdLst>
  <p:txStyles>
    <p:titleStyle>
      <a:lvl1pPr algn="l" defTabSz="685800" rtl="0" eaLnBrk="1" latinLnBrk="0" hangingPunct="1">
        <a:spcBef>
          <a:spcPct val="0"/>
        </a:spcBef>
        <a:buNone/>
        <a:defRPr sz="3300" kern="1200">
          <a:solidFill>
            <a:schemeClr val="tx1"/>
          </a:solidFill>
          <a:latin typeface="+mj-lt"/>
          <a:ea typeface="+mj-ea"/>
          <a:cs typeface="+mj-cs"/>
        </a:defRPr>
      </a:lvl1pPr>
    </p:titleStyle>
    <p:bodyStyle>
      <a:lvl1pPr marL="257175" indent="-257175" algn="l" defTabSz="685800" rtl="0" eaLnBrk="1" latinLnBrk="0" hangingPunct="1">
        <a:spcBef>
          <a:spcPct val="20000"/>
        </a:spcBef>
        <a:buFont typeface="Arial"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8.xml"/><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9.xml"/><Relationship Id="rId1" Type="http://schemas.openxmlformats.org/officeDocument/2006/relationships/slideLayout" Target="../slideLayouts/slideLayout11.xml"/><Relationship Id="rId5" Type="http://schemas.openxmlformats.org/officeDocument/2006/relationships/image" Target="../media/image18.tiff"/><Relationship Id="rId4" Type="http://schemas.openxmlformats.org/officeDocument/2006/relationships/image" Target="../media/image17.tiff"/></Relationships>
</file>

<file path=ppt/slides/_rels/slide14.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10.xml"/><Relationship Id="rId1" Type="http://schemas.openxmlformats.org/officeDocument/2006/relationships/slideLayout" Target="../slideLayouts/slideLayout15.xml"/><Relationship Id="rId4" Type="http://schemas.openxmlformats.org/officeDocument/2006/relationships/image" Target="../media/image20.emf"/></Relationships>
</file>

<file path=ppt/slides/_rels/slide15.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13.xml"/><Relationship Id="rId1" Type="http://schemas.openxmlformats.org/officeDocument/2006/relationships/slideLayout" Target="../slideLayouts/slideLayout14.xml"/><Relationship Id="rId4" Type="http://schemas.openxmlformats.org/officeDocument/2006/relationships/image" Target="../media/image23.emf"/></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1.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19.emf"/><Relationship Id="rId5" Type="http://schemas.openxmlformats.org/officeDocument/2006/relationships/image" Target="../media/image26.png"/><Relationship Id="rId4" Type="http://schemas.openxmlformats.org/officeDocument/2006/relationships/image" Target="../media/image25.em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25.xml"/><Relationship Id="rId4" Type="http://schemas.openxmlformats.org/officeDocument/2006/relationships/image" Target="../media/image28.png"/></Relationships>
</file>

<file path=ppt/slides/_rels/slide24.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18.xml"/><Relationship Id="rId1" Type="http://schemas.openxmlformats.org/officeDocument/2006/relationships/slideLayout" Target="../slideLayouts/slideLayout7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notesSlide" Target="../notesSlides/notesSlide21.xml"/><Relationship Id="rId1" Type="http://schemas.openxmlformats.org/officeDocument/2006/relationships/slideLayout" Target="../slideLayouts/slideLayout71.xml"/><Relationship Id="rId5" Type="http://schemas.openxmlformats.org/officeDocument/2006/relationships/image" Target="../media/image32.png"/><Relationship Id="rId4" Type="http://schemas.openxmlformats.org/officeDocument/2006/relationships/image" Target="../media/image31.tif"/></Relationships>
</file>

<file path=ppt/slides/_rels/slide29.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22.xml"/><Relationship Id="rId1" Type="http://schemas.openxmlformats.org/officeDocument/2006/relationships/slideLayout" Target="../slideLayouts/slideLayout77.xml"/><Relationship Id="rId5" Type="http://schemas.openxmlformats.org/officeDocument/2006/relationships/image" Target="../media/image35.emf"/><Relationship Id="rId4" Type="http://schemas.openxmlformats.org/officeDocument/2006/relationships/image" Target="../media/image34.emf"/></Relationships>
</file>

<file path=ppt/slides/_rels/slide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2.xml"/><Relationship Id="rId1" Type="http://schemas.openxmlformats.org/officeDocument/2006/relationships/slideLayout" Target="../slideLayouts/slideLayout15.xml"/><Relationship Id="rId4" Type="http://schemas.openxmlformats.org/officeDocument/2006/relationships/image" Target="../media/image4.em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310.png"/><Relationship Id="rId2" Type="http://schemas.openxmlformats.org/officeDocument/2006/relationships/notesSlide" Target="../notesSlides/notesSlide23.xml"/><Relationship Id="rId1" Type="http://schemas.openxmlformats.org/officeDocument/2006/relationships/slideLayout" Target="../slideLayouts/slideLayout37.xml"/><Relationship Id="rId6" Type="http://schemas.openxmlformats.org/officeDocument/2006/relationships/image" Target="../media/image300.png"/><Relationship Id="rId5" Type="http://schemas.openxmlformats.org/officeDocument/2006/relationships/image" Target="../media/image290.png"/><Relationship Id="rId4" Type="http://schemas.openxmlformats.org/officeDocument/2006/relationships/image" Target="../media/image280.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4.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5.xml"/><Relationship Id="rId4" Type="http://schemas.openxmlformats.org/officeDocument/2006/relationships/image" Target="../media/image6.emf"/></Relationships>
</file>

<file path=ppt/slides/_rels/slide5.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4.xml"/><Relationship Id="rId1" Type="http://schemas.openxmlformats.org/officeDocument/2006/relationships/slideLayout" Target="../slideLayouts/slideLayout15.xml"/><Relationship Id="rId4" Type="http://schemas.openxmlformats.org/officeDocument/2006/relationships/image" Target="../media/image8.emf"/></Relationships>
</file>

<file path=ppt/slides/_rels/slide6.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0.emf"/></Relationships>
</file>

<file path=ppt/slides/_rels/slide7.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2.emf"/></Relationships>
</file>

<file path=ppt/slides/_rels/slide8.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05"/>
        <p:cNvGrpSpPr/>
        <p:nvPr/>
      </p:nvGrpSpPr>
      <p:grpSpPr>
        <a:xfrm>
          <a:off x="0" y="0"/>
          <a:ext cx="0" cy="0"/>
          <a:chOff x="0" y="0"/>
          <a:chExt cx="0" cy="0"/>
        </a:xfrm>
      </p:grpSpPr>
      <p:sp>
        <p:nvSpPr>
          <p:cNvPr id="606" name="Shape 606"/>
          <p:cNvSpPr txBox="1">
            <a:spLocks noGrp="1"/>
          </p:cNvSpPr>
          <p:nvPr>
            <p:ph type="ctrTitle"/>
          </p:nvPr>
        </p:nvSpPr>
        <p:spPr>
          <a:prstGeom prst="rect">
            <a:avLst/>
          </a:prstGeom>
          <a:noFill/>
          <a:ln>
            <a:noFill/>
          </a:ln>
        </p:spPr>
        <p:txBody>
          <a:bodyPr lIns="91425" tIns="45700" rIns="91425" bIns="45700" anchor="t" anchorCtr="0">
            <a:noAutofit/>
          </a:bodyPr>
          <a:lstStyle/>
          <a:p>
            <a:pPr lvl="0" algn="ctr">
              <a:buSzPct val="25000"/>
            </a:pPr>
            <a:r>
              <a:rPr lang="en" sz="4400" b="1" i="0" u="none" strike="noStrike" cap="none" dirty="0">
                <a:solidFill>
                  <a:schemeClr val="dk1"/>
                </a:solidFill>
                <a:latin typeface="Calibri"/>
                <a:ea typeface="Calibri"/>
                <a:cs typeface="Calibri"/>
                <a:sym typeface="Calibri"/>
              </a:rPr>
              <a:t>BIOMEDIN 215 </a:t>
            </a:r>
            <a:br>
              <a:rPr lang="en" sz="4400" b="1" i="0" u="none" strike="noStrike" cap="none" dirty="0">
                <a:solidFill>
                  <a:schemeClr val="dk1"/>
                </a:solidFill>
                <a:latin typeface="Calibri"/>
                <a:ea typeface="Calibri"/>
                <a:cs typeface="Calibri"/>
                <a:sym typeface="Calibri"/>
              </a:rPr>
            </a:br>
            <a:r>
              <a:rPr lang="en-US" b="1" dirty="0"/>
              <a:t>Data Science in Medicine</a:t>
            </a:r>
            <a:endParaRPr lang="en" sz="4400" b="1" i="0" u="none" strike="noStrike" cap="none" dirty="0">
              <a:solidFill>
                <a:schemeClr val="dk1"/>
              </a:solidFill>
              <a:latin typeface="Calibri"/>
              <a:ea typeface="Calibri"/>
              <a:cs typeface="Calibri"/>
              <a:sym typeface="Calibri"/>
            </a:endParaRPr>
          </a:p>
        </p:txBody>
      </p:sp>
      <p:sp>
        <p:nvSpPr>
          <p:cNvPr id="607" name="Shape 607"/>
          <p:cNvSpPr txBox="1">
            <a:spLocks noGrp="1"/>
          </p:cNvSpPr>
          <p:nvPr>
            <p:ph type="subTitle" idx="1"/>
          </p:nvPr>
        </p:nvSpPr>
        <p:spPr>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Clr>
                <a:schemeClr val="dk1"/>
              </a:buClr>
              <a:buSzPct val="25000"/>
              <a:buFont typeface="Arial"/>
              <a:buNone/>
            </a:pPr>
            <a:r>
              <a:rPr lang="en" sz="2400" b="0" i="0" u="none" strike="noStrike" cap="none">
                <a:solidFill>
                  <a:schemeClr val="dk1"/>
                </a:solidFill>
                <a:latin typeface="Calibri"/>
                <a:ea typeface="Calibri"/>
                <a:cs typeface="Calibri"/>
                <a:sym typeface="Calibri"/>
              </a:rPr>
              <a:t>Nigam Shah, MBBS, PhD</a:t>
            </a:r>
          </a:p>
          <a:p>
            <a:pPr marL="0" marR="0" lvl="0" indent="0" algn="ctr" rtl="0">
              <a:spcBef>
                <a:spcPts val="480"/>
              </a:spcBef>
              <a:buClr>
                <a:schemeClr val="dk1"/>
              </a:buClr>
              <a:buSzPct val="25000"/>
              <a:buFont typeface="Arial"/>
              <a:buNone/>
            </a:pPr>
            <a:r>
              <a:rPr lang="en" sz="2400" b="0" i="0" u="none" strike="noStrike" cap="none">
                <a:solidFill>
                  <a:schemeClr val="dk1"/>
                </a:solidFill>
                <a:latin typeface="Calibri"/>
                <a:ea typeface="Calibri"/>
                <a:cs typeface="Calibri"/>
                <a:sym typeface="Calibri"/>
              </a:rPr>
              <a:t>nigam@stanford.edu</a:t>
            </a:r>
          </a:p>
        </p:txBody>
      </p:sp>
      <p:sp>
        <p:nvSpPr>
          <p:cNvPr id="3" name="TextBox 2"/>
          <p:cNvSpPr txBox="1"/>
          <p:nvPr/>
        </p:nvSpPr>
        <p:spPr>
          <a:xfrm>
            <a:off x="4625163" y="5263116"/>
            <a:ext cx="184731" cy="307777"/>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2872024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C9652D04-84E9-38DE-32AC-1AF46E6CC0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17696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FEF633FD-7499-1B9B-C7C6-C442D4745ADA}"/>
              </a:ext>
            </a:extLst>
          </p:cNvPr>
          <p:cNvSpPr txBox="1"/>
          <p:nvPr/>
        </p:nvSpPr>
        <p:spPr>
          <a:xfrm>
            <a:off x="0" y="6348413"/>
            <a:ext cx="9144000" cy="307777"/>
          </a:xfrm>
          <a:prstGeom prst="rect">
            <a:avLst/>
          </a:prstGeom>
          <a:noFill/>
        </p:spPr>
        <p:txBody>
          <a:bodyPr wrap="square">
            <a:spAutoFit/>
          </a:bodyPr>
          <a:lstStyle/>
          <a:p>
            <a:pPr algn="ctr"/>
            <a:r>
              <a:rPr lang="en-US" b="0" i="0" dirty="0">
                <a:solidFill>
                  <a:srgbClr val="666666"/>
                </a:solidFill>
                <a:effectLst/>
                <a:latin typeface="ff-scala-sans-pro"/>
              </a:rPr>
              <a:t>Skinner et al, N </a:t>
            </a:r>
            <a:r>
              <a:rPr lang="en-US" b="0" i="0" dirty="0" err="1">
                <a:solidFill>
                  <a:srgbClr val="666666"/>
                </a:solidFill>
                <a:effectLst/>
                <a:latin typeface="ff-scala-sans-pro"/>
              </a:rPr>
              <a:t>Engl</a:t>
            </a:r>
            <a:r>
              <a:rPr lang="en-US" b="0" i="0" dirty="0">
                <a:solidFill>
                  <a:srgbClr val="666666"/>
                </a:solidFill>
                <a:effectLst/>
                <a:latin typeface="ff-scala-sans-pro"/>
              </a:rPr>
              <a:t> J Med 2022; 386:709-711 | DOI: 10.1056/NEJMp2114227</a:t>
            </a:r>
            <a:endParaRPr lang="en-US" dirty="0"/>
          </a:p>
        </p:txBody>
      </p:sp>
    </p:spTree>
    <p:extLst>
      <p:ext uri="{BB962C8B-B14F-4D97-AF65-F5344CB8AC3E}">
        <p14:creationId xmlns:p14="http://schemas.microsoft.com/office/powerpoint/2010/main" val="16174111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9883EE-F486-5B44-9300-DBDD441D9D13}"/>
              </a:ext>
            </a:extLst>
          </p:cNvPr>
          <p:cNvSpPr>
            <a:spLocks noGrp="1"/>
          </p:cNvSpPr>
          <p:nvPr>
            <p:ph type="title"/>
          </p:nvPr>
        </p:nvSpPr>
        <p:spPr/>
        <p:txBody>
          <a:bodyPr>
            <a:normAutofit/>
          </a:bodyPr>
          <a:lstStyle/>
          <a:p>
            <a:r>
              <a:rPr lang="en-US" dirty="0"/>
              <a:t>Shrank et al, JAMA 2019</a:t>
            </a:r>
          </a:p>
        </p:txBody>
      </p:sp>
      <p:pic>
        <p:nvPicPr>
          <p:cNvPr id="5" name="Picture 4">
            <a:extLst>
              <a:ext uri="{FF2B5EF4-FFF2-40B4-BE49-F238E27FC236}">
                <a16:creationId xmlns:a16="http://schemas.microsoft.com/office/drawing/2014/main" id="{194CA86A-EB6A-9744-A7BE-C69EDAF00B87}"/>
              </a:ext>
            </a:extLst>
          </p:cNvPr>
          <p:cNvPicPr>
            <a:picLocks noChangeAspect="1"/>
          </p:cNvPicPr>
          <p:nvPr/>
        </p:nvPicPr>
        <p:blipFill>
          <a:blip r:embed="rId2"/>
          <a:stretch>
            <a:fillRect/>
          </a:stretch>
        </p:blipFill>
        <p:spPr>
          <a:xfrm>
            <a:off x="220468" y="939987"/>
            <a:ext cx="6717496" cy="5918013"/>
          </a:xfrm>
          <a:prstGeom prst="rect">
            <a:avLst/>
          </a:prstGeom>
        </p:spPr>
      </p:pic>
      <p:graphicFrame>
        <p:nvGraphicFramePr>
          <p:cNvPr id="4" name="Content Placeholder 3">
            <a:extLst>
              <a:ext uri="{FF2B5EF4-FFF2-40B4-BE49-F238E27FC236}">
                <a16:creationId xmlns:a16="http://schemas.microsoft.com/office/drawing/2014/main" id="{204A125D-8391-0240-8651-1F57B8B3F25E}"/>
              </a:ext>
            </a:extLst>
          </p:cNvPr>
          <p:cNvGraphicFramePr>
            <a:graphicFrameLocks noGrp="1"/>
          </p:cNvGraphicFramePr>
          <p:nvPr>
            <p:ph idx="1"/>
            <p:extLst>
              <p:ext uri="{D42A27DB-BD31-4B8C-83A1-F6EECF244321}">
                <p14:modId xmlns:p14="http://schemas.microsoft.com/office/powerpoint/2010/main" val="225213624"/>
              </p:ext>
            </p:extLst>
          </p:nvPr>
        </p:nvGraphicFramePr>
        <p:xfrm>
          <a:off x="780585" y="2091847"/>
          <a:ext cx="8142947" cy="2682240"/>
        </p:xfrm>
        <a:graphic>
          <a:graphicData uri="http://schemas.openxmlformats.org/drawingml/2006/table">
            <a:tbl>
              <a:tblPr firstRow="1" firstCol="1" bandRow="1">
                <a:tableStyleId>{8EC20E35-A176-4012-BC5E-935CFFF8708E}</a:tableStyleId>
              </a:tblPr>
              <a:tblGrid>
                <a:gridCol w="4503403">
                  <a:extLst>
                    <a:ext uri="{9D8B030D-6E8A-4147-A177-3AD203B41FA5}">
                      <a16:colId xmlns:a16="http://schemas.microsoft.com/office/drawing/2014/main" val="3835972130"/>
                    </a:ext>
                  </a:extLst>
                </a:gridCol>
                <a:gridCol w="1785885">
                  <a:extLst>
                    <a:ext uri="{9D8B030D-6E8A-4147-A177-3AD203B41FA5}">
                      <a16:colId xmlns:a16="http://schemas.microsoft.com/office/drawing/2014/main" val="2568149227"/>
                    </a:ext>
                  </a:extLst>
                </a:gridCol>
                <a:gridCol w="1853659">
                  <a:extLst>
                    <a:ext uri="{9D8B030D-6E8A-4147-A177-3AD203B41FA5}">
                      <a16:colId xmlns:a16="http://schemas.microsoft.com/office/drawing/2014/main" val="2902413658"/>
                    </a:ext>
                  </a:extLst>
                </a:gridCol>
              </a:tblGrid>
              <a:tr h="164186">
                <a:tc>
                  <a:txBody>
                    <a:bodyPr/>
                    <a:lstStyle/>
                    <a:p>
                      <a:pPr algn="ctr"/>
                      <a:r>
                        <a:rPr lang="en-US" sz="1600" b="0" i="0" dirty="0">
                          <a:latin typeface="Courier" pitchFamily="2" charset="0"/>
                        </a:rPr>
                        <a:t>Category</a:t>
                      </a:r>
                    </a:p>
                  </a:txBody>
                  <a:tcPr/>
                </a:tc>
                <a:tc>
                  <a:txBody>
                    <a:bodyPr/>
                    <a:lstStyle/>
                    <a:p>
                      <a:pPr algn="ctr"/>
                      <a:r>
                        <a:rPr lang="en-US" sz="1600" b="0" i="0" dirty="0">
                          <a:latin typeface="Courier" pitchFamily="2" charset="0"/>
                        </a:rPr>
                        <a:t>Waste</a:t>
                      </a:r>
                    </a:p>
                  </a:txBody>
                  <a:tcPr/>
                </a:tc>
                <a:tc>
                  <a:txBody>
                    <a:bodyPr/>
                    <a:lstStyle/>
                    <a:p>
                      <a:pPr algn="ctr"/>
                      <a:r>
                        <a:rPr lang="en-US" sz="1600" b="0" i="0" dirty="0">
                          <a:latin typeface="Courier" pitchFamily="2" charset="0"/>
                        </a:rPr>
                        <a:t>Savings</a:t>
                      </a:r>
                    </a:p>
                  </a:txBody>
                  <a:tcPr/>
                </a:tc>
                <a:extLst>
                  <a:ext uri="{0D108BD9-81ED-4DB2-BD59-A6C34878D82A}">
                    <a16:rowId xmlns:a16="http://schemas.microsoft.com/office/drawing/2014/main" val="2109076226"/>
                  </a:ext>
                </a:extLst>
              </a:tr>
              <a:tr h="287325">
                <a:tc>
                  <a:txBody>
                    <a:bodyPr/>
                    <a:lstStyle/>
                    <a:p>
                      <a:r>
                        <a:rPr lang="en-US" sz="1600" b="0" i="0" dirty="0">
                          <a:latin typeface="Courier" pitchFamily="2" charset="0"/>
                        </a:rPr>
                        <a:t>Failure of care delivery</a:t>
                      </a:r>
                    </a:p>
                  </a:txBody>
                  <a:tcPr/>
                </a:tc>
                <a:tc>
                  <a:txBody>
                    <a:bodyPr/>
                    <a:lstStyle/>
                    <a:p>
                      <a:pPr algn="r"/>
                      <a:r>
                        <a:rPr lang="en-US" sz="1600" b="0" i="0" dirty="0">
                          <a:latin typeface="Courier" pitchFamily="2" charset="0"/>
                        </a:rPr>
                        <a:t>102.4 – 165.7</a:t>
                      </a:r>
                    </a:p>
                  </a:txBody>
                  <a:tcPr/>
                </a:tc>
                <a:tc>
                  <a:txBody>
                    <a:bodyPr/>
                    <a:lstStyle/>
                    <a:p>
                      <a:pPr algn="r"/>
                      <a:r>
                        <a:rPr lang="en-US" sz="1600" b="0" i="0" dirty="0">
                          <a:latin typeface="Courier" pitchFamily="2" charset="0"/>
                        </a:rPr>
                        <a:t>44.4 – 93.3</a:t>
                      </a:r>
                    </a:p>
                  </a:txBody>
                  <a:tcPr/>
                </a:tc>
                <a:extLst>
                  <a:ext uri="{0D108BD9-81ED-4DB2-BD59-A6C34878D82A}">
                    <a16:rowId xmlns:a16="http://schemas.microsoft.com/office/drawing/2014/main" val="542876380"/>
                  </a:ext>
                </a:extLst>
              </a:tr>
              <a:tr h="287325">
                <a:tc>
                  <a:txBody>
                    <a:bodyPr/>
                    <a:lstStyle/>
                    <a:p>
                      <a:r>
                        <a:rPr lang="en-US" sz="1600" b="0" i="0" dirty="0">
                          <a:latin typeface="Courier" pitchFamily="2" charset="0"/>
                        </a:rPr>
                        <a:t>Failure of care coordination</a:t>
                      </a:r>
                    </a:p>
                  </a:txBody>
                  <a:tcPr/>
                </a:tc>
                <a:tc>
                  <a:txBody>
                    <a:bodyPr/>
                    <a:lstStyle/>
                    <a:p>
                      <a:pPr algn="r"/>
                      <a:r>
                        <a:rPr lang="en-US" sz="1600" b="0" i="0" dirty="0">
                          <a:latin typeface="Courier" pitchFamily="2" charset="0"/>
                        </a:rPr>
                        <a:t>27.2 –  78.2</a:t>
                      </a:r>
                    </a:p>
                  </a:txBody>
                  <a:tcPr/>
                </a:tc>
                <a:tc>
                  <a:txBody>
                    <a:bodyPr/>
                    <a:lstStyle/>
                    <a:p>
                      <a:pPr algn="r"/>
                      <a:r>
                        <a:rPr lang="en-US" sz="1600" b="0" i="0" dirty="0">
                          <a:latin typeface="Courier" pitchFamily="2" charset="0"/>
                        </a:rPr>
                        <a:t>29.6 – 38.2</a:t>
                      </a:r>
                    </a:p>
                  </a:txBody>
                  <a:tcPr/>
                </a:tc>
                <a:extLst>
                  <a:ext uri="{0D108BD9-81ED-4DB2-BD59-A6C34878D82A}">
                    <a16:rowId xmlns:a16="http://schemas.microsoft.com/office/drawing/2014/main" val="1994813802"/>
                  </a:ext>
                </a:extLst>
              </a:tr>
              <a:tr h="287325">
                <a:tc>
                  <a:txBody>
                    <a:bodyPr/>
                    <a:lstStyle/>
                    <a:p>
                      <a:r>
                        <a:rPr lang="en-US" sz="1600" b="0" i="0" dirty="0">
                          <a:latin typeface="Courier" pitchFamily="2" charset="0"/>
                        </a:rPr>
                        <a:t>Overtreatment or low value care</a:t>
                      </a:r>
                    </a:p>
                  </a:txBody>
                  <a:tcPr/>
                </a:tc>
                <a:tc>
                  <a:txBody>
                    <a:bodyPr/>
                    <a:lstStyle/>
                    <a:p>
                      <a:pPr algn="r"/>
                      <a:r>
                        <a:rPr lang="en-US" sz="1600" b="0" i="0" dirty="0">
                          <a:latin typeface="Courier" pitchFamily="2" charset="0"/>
                        </a:rPr>
                        <a:t>75.7 – 101.2</a:t>
                      </a:r>
                    </a:p>
                  </a:txBody>
                  <a:tcPr/>
                </a:tc>
                <a:tc>
                  <a:txBody>
                    <a:bodyPr/>
                    <a:lstStyle/>
                    <a:p>
                      <a:pPr algn="r"/>
                      <a:r>
                        <a:rPr lang="en-US" sz="1600" b="0" i="0" dirty="0">
                          <a:latin typeface="Courier" pitchFamily="2" charset="0"/>
                        </a:rPr>
                        <a:t>12.8 – 28.6</a:t>
                      </a:r>
                    </a:p>
                  </a:txBody>
                  <a:tcPr/>
                </a:tc>
                <a:extLst>
                  <a:ext uri="{0D108BD9-81ED-4DB2-BD59-A6C34878D82A}">
                    <a16:rowId xmlns:a16="http://schemas.microsoft.com/office/drawing/2014/main" val="3770075068"/>
                  </a:ext>
                </a:extLst>
              </a:tr>
              <a:tr h="287325">
                <a:tc>
                  <a:txBody>
                    <a:bodyPr/>
                    <a:lstStyle/>
                    <a:p>
                      <a:r>
                        <a:rPr lang="en-US" sz="1600" b="0" i="0" dirty="0">
                          <a:latin typeface="Courier" pitchFamily="2" charset="0"/>
                        </a:rPr>
                        <a:t>Pricing failure</a:t>
                      </a:r>
                    </a:p>
                  </a:txBody>
                  <a:tcPr/>
                </a:tc>
                <a:tc>
                  <a:txBody>
                    <a:bodyPr/>
                    <a:lstStyle/>
                    <a:p>
                      <a:pPr algn="r"/>
                      <a:r>
                        <a:rPr lang="en-US" sz="1600" b="0" i="0" dirty="0">
                          <a:latin typeface="Courier" pitchFamily="2" charset="0"/>
                        </a:rPr>
                        <a:t>230.7 – 240.5</a:t>
                      </a:r>
                    </a:p>
                  </a:txBody>
                  <a:tcPr/>
                </a:tc>
                <a:tc>
                  <a:txBody>
                    <a:bodyPr/>
                    <a:lstStyle/>
                    <a:p>
                      <a:pPr algn="r"/>
                      <a:r>
                        <a:rPr lang="en-US" sz="1600" b="0" i="0" dirty="0">
                          <a:latin typeface="Courier" pitchFamily="2" charset="0"/>
                        </a:rPr>
                        <a:t>81.4 – 91.2</a:t>
                      </a:r>
                    </a:p>
                  </a:txBody>
                  <a:tcPr/>
                </a:tc>
                <a:extLst>
                  <a:ext uri="{0D108BD9-81ED-4DB2-BD59-A6C34878D82A}">
                    <a16:rowId xmlns:a16="http://schemas.microsoft.com/office/drawing/2014/main" val="2558541937"/>
                  </a:ext>
                </a:extLst>
              </a:tr>
              <a:tr h="287325">
                <a:tc>
                  <a:txBody>
                    <a:bodyPr/>
                    <a:lstStyle/>
                    <a:p>
                      <a:r>
                        <a:rPr lang="en-US" sz="1600" b="0" i="0" dirty="0">
                          <a:latin typeface="Courier" pitchFamily="2" charset="0"/>
                        </a:rPr>
                        <a:t>Fraud and Abuse</a:t>
                      </a:r>
                    </a:p>
                  </a:txBody>
                  <a:tcPr/>
                </a:tc>
                <a:tc>
                  <a:txBody>
                    <a:bodyPr/>
                    <a:lstStyle/>
                    <a:p>
                      <a:pPr algn="r"/>
                      <a:r>
                        <a:rPr lang="en-US" sz="1600" b="0" i="0" dirty="0">
                          <a:latin typeface="Courier" pitchFamily="2" charset="0"/>
                        </a:rPr>
                        <a:t>58.5 –  83.9</a:t>
                      </a:r>
                    </a:p>
                  </a:txBody>
                  <a:tcPr/>
                </a:tc>
                <a:tc>
                  <a:txBody>
                    <a:bodyPr/>
                    <a:lstStyle/>
                    <a:p>
                      <a:pPr algn="r"/>
                      <a:r>
                        <a:rPr lang="en-US" sz="1600" b="0" i="0" dirty="0">
                          <a:latin typeface="Courier" pitchFamily="2" charset="0"/>
                        </a:rPr>
                        <a:t>22.8 – 30.8</a:t>
                      </a:r>
                    </a:p>
                  </a:txBody>
                  <a:tcPr/>
                </a:tc>
                <a:extLst>
                  <a:ext uri="{0D108BD9-81ED-4DB2-BD59-A6C34878D82A}">
                    <a16:rowId xmlns:a16="http://schemas.microsoft.com/office/drawing/2014/main" val="3204237347"/>
                  </a:ext>
                </a:extLst>
              </a:tr>
              <a:tr h="166466">
                <a:tc>
                  <a:txBody>
                    <a:bodyPr/>
                    <a:lstStyle/>
                    <a:p>
                      <a:r>
                        <a:rPr lang="en-US" sz="1600" b="0" i="0" dirty="0">
                          <a:latin typeface="Courier" pitchFamily="2" charset="0"/>
                        </a:rPr>
                        <a:t>Administrative complexity</a:t>
                      </a:r>
                    </a:p>
                  </a:txBody>
                  <a:tcPr/>
                </a:tc>
                <a:tc>
                  <a:txBody>
                    <a:bodyPr/>
                    <a:lstStyle/>
                    <a:p>
                      <a:pPr algn="r"/>
                      <a:r>
                        <a:rPr lang="en-US" sz="1600" b="0" i="0" dirty="0">
                          <a:latin typeface="Courier" pitchFamily="2" charset="0"/>
                        </a:rPr>
                        <a:t>265.6</a:t>
                      </a:r>
                    </a:p>
                  </a:txBody>
                  <a:tcPr/>
                </a:tc>
                <a:tc>
                  <a:txBody>
                    <a:bodyPr/>
                    <a:lstStyle/>
                    <a:p>
                      <a:pPr algn="ctr"/>
                      <a:r>
                        <a:rPr lang="en-US" sz="1600" b="0" i="0" dirty="0">
                          <a:latin typeface="Courier" pitchFamily="2" charset="0"/>
                        </a:rPr>
                        <a:t>?</a:t>
                      </a:r>
                    </a:p>
                  </a:txBody>
                  <a:tcPr/>
                </a:tc>
                <a:extLst>
                  <a:ext uri="{0D108BD9-81ED-4DB2-BD59-A6C34878D82A}">
                    <a16:rowId xmlns:a16="http://schemas.microsoft.com/office/drawing/2014/main" val="2742060504"/>
                  </a:ext>
                </a:extLst>
              </a:tr>
              <a:tr h="166466">
                <a:tc>
                  <a:txBody>
                    <a:bodyPr/>
                    <a:lstStyle/>
                    <a:p>
                      <a:pPr algn="ctr"/>
                      <a:r>
                        <a:rPr lang="en-US" sz="1600" b="0" i="0" dirty="0">
                          <a:latin typeface="Courier" pitchFamily="2" charset="0"/>
                        </a:rPr>
                        <a:t>Total</a:t>
                      </a:r>
                    </a:p>
                  </a:txBody>
                  <a:tcPr/>
                </a:tc>
                <a:tc>
                  <a:txBody>
                    <a:bodyPr/>
                    <a:lstStyle/>
                    <a:p>
                      <a:pPr algn="r"/>
                      <a:r>
                        <a:rPr lang="en-US" sz="1600" b="0" i="0" dirty="0">
                          <a:latin typeface="Courier" pitchFamily="2" charset="0"/>
                        </a:rPr>
                        <a:t>760.0 – 935.0</a:t>
                      </a:r>
                    </a:p>
                  </a:txBody>
                  <a:tcPr/>
                </a:tc>
                <a:tc>
                  <a:txBody>
                    <a:bodyPr/>
                    <a:lstStyle/>
                    <a:p>
                      <a:pPr algn="r"/>
                      <a:r>
                        <a:rPr lang="en-US" sz="1600" b="0" i="0" dirty="0">
                          <a:latin typeface="Courier" pitchFamily="2" charset="0"/>
                        </a:rPr>
                        <a:t>191.0 – 282.0</a:t>
                      </a:r>
                    </a:p>
                  </a:txBody>
                  <a:tcPr/>
                </a:tc>
                <a:extLst>
                  <a:ext uri="{0D108BD9-81ED-4DB2-BD59-A6C34878D82A}">
                    <a16:rowId xmlns:a16="http://schemas.microsoft.com/office/drawing/2014/main" val="2176683737"/>
                  </a:ext>
                </a:extLst>
              </a:tr>
            </a:tbl>
          </a:graphicData>
        </a:graphic>
      </p:graphicFrame>
    </p:spTree>
    <p:extLst>
      <p:ext uri="{BB962C8B-B14F-4D97-AF65-F5344CB8AC3E}">
        <p14:creationId xmlns:p14="http://schemas.microsoft.com/office/powerpoint/2010/main" val="349727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p>
            <a:pPr algn="ctr"/>
            <a:r>
              <a:rPr lang="en-US" dirty="0"/>
              <a:t>There is a belief (hope?) that data science can help …</a:t>
            </a:r>
          </a:p>
        </p:txBody>
      </p:sp>
      <p:sp>
        <p:nvSpPr>
          <p:cNvPr id="3" name="Text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319879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922" name="Line 12"/>
          <p:cNvSpPr>
            <a:spLocks noChangeShapeType="1"/>
          </p:cNvSpPr>
          <p:nvPr/>
        </p:nvSpPr>
        <p:spPr bwMode="auto">
          <a:xfrm rot="10800000" flipH="1">
            <a:off x="1642676" y="1970355"/>
            <a:ext cx="6910357" cy="1"/>
          </a:xfrm>
          <a:prstGeom prst="line">
            <a:avLst/>
          </a:prstGeom>
          <a:noFill/>
          <a:ln w="50800">
            <a:solidFill>
              <a:schemeClr val="bg1">
                <a:lumMod val="65000"/>
              </a:schemeClr>
            </a:solidFill>
            <a:miter lim="800000"/>
            <a:headEnd type="none" w="med" len="med"/>
            <a:tailEnd type="arrow" w="sm" len="sm"/>
          </a:ln>
          <a:extLst>
            <a:ext uri="{909E8E84-426E-40dd-AFC4-6F175D3DCCD1}">
              <a14:hiddenFill xmlns="" xmlns:a14="http://schemas.microsoft.com/office/drawing/2010/main">
                <a:noFill/>
              </a14:hiddenFill>
            </a:ext>
          </a:extLst>
        </p:spPr>
        <p:txBody>
          <a:bodyPr lIns="0" tIns="0" rIns="0" bIns="0"/>
          <a:lstStyle/>
          <a:p>
            <a:pPr algn="ctr" defTabSz="914222" fontAlgn="base">
              <a:spcBef>
                <a:spcPct val="0"/>
              </a:spcBef>
              <a:spcAft>
                <a:spcPct val="0"/>
              </a:spcAft>
            </a:pPr>
            <a:endParaRPr lang="en-US" sz="3000">
              <a:solidFill>
                <a:prstClr val="black"/>
              </a:solidFill>
              <a:latin typeface="Calibri"/>
              <a:ea typeface=""/>
              <a:cs typeface=""/>
              <a:sym typeface="Gill Sans" pitchFamily="24" charset="0"/>
            </a:endParaRPr>
          </a:p>
        </p:txBody>
      </p:sp>
      <p:sp>
        <p:nvSpPr>
          <p:cNvPr id="208923" name="Rectangle 13"/>
          <p:cNvSpPr>
            <a:spLocks/>
          </p:cNvSpPr>
          <p:nvPr/>
        </p:nvSpPr>
        <p:spPr bwMode="auto">
          <a:xfrm>
            <a:off x="1224620" y="1812237"/>
            <a:ext cx="418054" cy="31624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lIns="0" tIns="0" rIns="0" bIns="0" anchor="ctr"/>
          <a:lstStyle/>
          <a:p>
            <a:pPr algn="ctr" defTabSz="914222" fontAlgn="base">
              <a:spcBef>
                <a:spcPct val="0"/>
              </a:spcBef>
              <a:spcAft>
                <a:spcPct val="0"/>
              </a:spcAft>
            </a:pPr>
            <a:r>
              <a:rPr lang="en-US" sz="1600" dirty="0">
                <a:solidFill>
                  <a:prstClr val="black"/>
                </a:solidFill>
                <a:latin typeface="Calibri"/>
                <a:ea typeface=""/>
                <a:cs typeface=""/>
                <a:sym typeface="Helvetica Neue" pitchFamily="24" charset="0"/>
              </a:rPr>
              <a:t>Pt.</a:t>
            </a:r>
          </a:p>
        </p:txBody>
      </p:sp>
      <p:graphicFrame>
        <p:nvGraphicFramePr>
          <p:cNvPr id="2" name="Table 1"/>
          <p:cNvGraphicFramePr>
            <a:graphicFrameLocks noGrp="1"/>
          </p:cNvGraphicFramePr>
          <p:nvPr/>
        </p:nvGraphicFramePr>
        <p:xfrm>
          <a:off x="3966" y="2551770"/>
          <a:ext cx="8549065" cy="2346960"/>
        </p:xfrm>
        <a:graphic>
          <a:graphicData uri="http://schemas.openxmlformats.org/drawingml/2006/table">
            <a:tbl>
              <a:tblPr firstRow="1" bandRow="1"/>
              <a:tblGrid>
                <a:gridCol w="1628767">
                  <a:extLst>
                    <a:ext uri="{9D8B030D-6E8A-4147-A177-3AD203B41FA5}">
                      <a16:colId xmlns:a16="http://schemas.microsoft.com/office/drawing/2014/main" val="20000"/>
                    </a:ext>
                  </a:extLst>
                </a:gridCol>
                <a:gridCol w="329538">
                  <a:extLst>
                    <a:ext uri="{9D8B030D-6E8A-4147-A177-3AD203B41FA5}">
                      <a16:colId xmlns:a16="http://schemas.microsoft.com/office/drawing/2014/main" val="20001"/>
                    </a:ext>
                  </a:extLst>
                </a:gridCol>
                <a:gridCol w="329538">
                  <a:extLst>
                    <a:ext uri="{9D8B030D-6E8A-4147-A177-3AD203B41FA5}">
                      <a16:colId xmlns:a16="http://schemas.microsoft.com/office/drawing/2014/main" val="20002"/>
                    </a:ext>
                  </a:extLst>
                </a:gridCol>
                <a:gridCol w="329538">
                  <a:extLst>
                    <a:ext uri="{9D8B030D-6E8A-4147-A177-3AD203B41FA5}">
                      <a16:colId xmlns:a16="http://schemas.microsoft.com/office/drawing/2014/main" val="20003"/>
                    </a:ext>
                  </a:extLst>
                </a:gridCol>
                <a:gridCol w="329538">
                  <a:extLst>
                    <a:ext uri="{9D8B030D-6E8A-4147-A177-3AD203B41FA5}">
                      <a16:colId xmlns:a16="http://schemas.microsoft.com/office/drawing/2014/main" val="20004"/>
                    </a:ext>
                  </a:extLst>
                </a:gridCol>
                <a:gridCol w="329538">
                  <a:extLst>
                    <a:ext uri="{9D8B030D-6E8A-4147-A177-3AD203B41FA5}">
                      <a16:colId xmlns:a16="http://schemas.microsoft.com/office/drawing/2014/main" val="20005"/>
                    </a:ext>
                  </a:extLst>
                </a:gridCol>
                <a:gridCol w="329538">
                  <a:extLst>
                    <a:ext uri="{9D8B030D-6E8A-4147-A177-3AD203B41FA5}">
                      <a16:colId xmlns:a16="http://schemas.microsoft.com/office/drawing/2014/main" val="20006"/>
                    </a:ext>
                  </a:extLst>
                </a:gridCol>
                <a:gridCol w="329538">
                  <a:extLst>
                    <a:ext uri="{9D8B030D-6E8A-4147-A177-3AD203B41FA5}">
                      <a16:colId xmlns:a16="http://schemas.microsoft.com/office/drawing/2014/main" val="20007"/>
                    </a:ext>
                  </a:extLst>
                </a:gridCol>
                <a:gridCol w="329538">
                  <a:extLst>
                    <a:ext uri="{9D8B030D-6E8A-4147-A177-3AD203B41FA5}">
                      <a16:colId xmlns:a16="http://schemas.microsoft.com/office/drawing/2014/main" val="20008"/>
                    </a:ext>
                  </a:extLst>
                </a:gridCol>
                <a:gridCol w="329538">
                  <a:extLst>
                    <a:ext uri="{9D8B030D-6E8A-4147-A177-3AD203B41FA5}">
                      <a16:colId xmlns:a16="http://schemas.microsoft.com/office/drawing/2014/main" val="20009"/>
                    </a:ext>
                  </a:extLst>
                </a:gridCol>
                <a:gridCol w="329538">
                  <a:extLst>
                    <a:ext uri="{9D8B030D-6E8A-4147-A177-3AD203B41FA5}">
                      <a16:colId xmlns:a16="http://schemas.microsoft.com/office/drawing/2014/main" val="20010"/>
                    </a:ext>
                  </a:extLst>
                </a:gridCol>
                <a:gridCol w="329538">
                  <a:extLst>
                    <a:ext uri="{9D8B030D-6E8A-4147-A177-3AD203B41FA5}">
                      <a16:colId xmlns:a16="http://schemas.microsoft.com/office/drawing/2014/main" val="20011"/>
                    </a:ext>
                  </a:extLst>
                </a:gridCol>
                <a:gridCol w="329538">
                  <a:extLst>
                    <a:ext uri="{9D8B030D-6E8A-4147-A177-3AD203B41FA5}">
                      <a16:colId xmlns:a16="http://schemas.microsoft.com/office/drawing/2014/main" val="20012"/>
                    </a:ext>
                  </a:extLst>
                </a:gridCol>
                <a:gridCol w="329538">
                  <a:extLst>
                    <a:ext uri="{9D8B030D-6E8A-4147-A177-3AD203B41FA5}">
                      <a16:colId xmlns:a16="http://schemas.microsoft.com/office/drawing/2014/main" val="20013"/>
                    </a:ext>
                  </a:extLst>
                </a:gridCol>
                <a:gridCol w="329538">
                  <a:extLst>
                    <a:ext uri="{9D8B030D-6E8A-4147-A177-3AD203B41FA5}">
                      <a16:colId xmlns:a16="http://schemas.microsoft.com/office/drawing/2014/main" val="20014"/>
                    </a:ext>
                  </a:extLst>
                </a:gridCol>
                <a:gridCol w="329538">
                  <a:extLst>
                    <a:ext uri="{9D8B030D-6E8A-4147-A177-3AD203B41FA5}">
                      <a16:colId xmlns:a16="http://schemas.microsoft.com/office/drawing/2014/main" val="20015"/>
                    </a:ext>
                  </a:extLst>
                </a:gridCol>
                <a:gridCol w="329538">
                  <a:extLst>
                    <a:ext uri="{9D8B030D-6E8A-4147-A177-3AD203B41FA5}">
                      <a16:colId xmlns:a16="http://schemas.microsoft.com/office/drawing/2014/main" val="20016"/>
                    </a:ext>
                  </a:extLst>
                </a:gridCol>
                <a:gridCol w="329538">
                  <a:extLst>
                    <a:ext uri="{9D8B030D-6E8A-4147-A177-3AD203B41FA5}">
                      <a16:colId xmlns:a16="http://schemas.microsoft.com/office/drawing/2014/main" val="20017"/>
                    </a:ext>
                  </a:extLst>
                </a:gridCol>
                <a:gridCol w="329538">
                  <a:extLst>
                    <a:ext uri="{9D8B030D-6E8A-4147-A177-3AD203B41FA5}">
                      <a16:colId xmlns:a16="http://schemas.microsoft.com/office/drawing/2014/main" val="20018"/>
                    </a:ext>
                  </a:extLst>
                </a:gridCol>
                <a:gridCol w="329538">
                  <a:extLst>
                    <a:ext uri="{9D8B030D-6E8A-4147-A177-3AD203B41FA5}">
                      <a16:colId xmlns:a16="http://schemas.microsoft.com/office/drawing/2014/main" val="20019"/>
                    </a:ext>
                  </a:extLst>
                </a:gridCol>
                <a:gridCol w="329538">
                  <a:extLst>
                    <a:ext uri="{9D8B030D-6E8A-4147-A177-3AD203B41FA5}">
                      <a16:colId xmlns:a16="http://schemas.microsoft.com/office/drawing/2014/main" val="20020"/>
                    </a:ext>
                  </a:extLst>
                </a:gridCol>
                <a:gridCol w="329538">
                  <a:extLst>
                    <a:ext uri="{9D8B030D-6E8A-4147-A177-3AD203B41FA5}">
                      <a16:colId xmlns:a16="http://schemas.microsoft.com/office/drawing/2014/main" val="20021"/>
                    </a:ext>
                  </a:extLst>
                </a:gridCol>
              </a:tblGrid>
              <a:tr h="294625">
                <a:tc>
                  <a:txBody>
                    <a:bodyPr/>
                    <a:lstStyle/>
                    <a:p>
                      <a:pPr algn="r"/>
                      <a:r>
                        <a:rPr lang="en-US" sz="1400" dirty="0"/>
                        <a:t>Disease codes</a:t>
                      </a:r>
                    </a:p>
                  </a:txBody>
                  <a:tcPr anchor="ctr">
                    <a:lnL w="12700" cmpd="sng">
                      <a:noFill/>
                      <a:prstDash val="solid"/>
                    </a:lnL>
                    <a:lnR w="3175" cap="flat" cmpd="sng" algn="ctr">
                      <a:noFill/>
                      <a:prstDash val="sysDash"/>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tcPr>
                </a:tc>
                <a:tc>
                  <a:txBody>
                    <a:bodyPr/>
                    <a:lstStyle/>
                    <a:p>
                      <a:endParaRPr lang="en-US" sz="1600" dirty="0"/>
                    </a:p>
                  </a:txBody>
                  <a:tcPr>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solidFill>
                      <a:srgbClr val="D99694"/>
                    </a:solidFill>
                  </a:tcPr>
                </a:tc>
                <a:tc>
                  <a:txBody>
                    <a:bodyPr/>
                    <a:lstStyle/>
                    <a:p>
                      <a:endParaRPr lang="en-US" sz="1600" dirty="0"/>
                    </a:p>
                  </a:txBody>
                  <a:tcPr>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600" dirty="0"/>
                    </a:p>
                  </a:txBody>
                  <a:tcPr>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600"/>
                    </a:p>
                  </a:txBody>
                  <a:tcPr>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600" dirty="0"/>
                    </a:p>
                  </a:txBody>
                  <a:tcPr>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solidFill>
                      <a:srgbClr val="D99694"/>
                    </a:solidFill>
                  </a:tcPr>
                </a:tc>
                <a:tc>
                  <a:txBody>
                    <a:bodyPr/>
                    <a:lstStyle/>
                    <a:p>
                      <a:endParaRPr lang="en-US" sz="1600" dirty="0"/>
                    </a:p>
                  </a:txBody>
                  <a:tcPr>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600" dirty="0"/>
                    </a:p>
                  </a:txBody>
                  <a:tcPr>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600" dirty="0"/>
                    </a:p>
                  </a:txBody>
                  <a:tcPr>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600"/>
                    </a:p>
                  </a:txBody>
                  <a:tcPr>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600" dirty="0"/>
                    </a:p>
                  </a:txBody>
                  <a:tcPr>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600" dirty="0"/>
                    </a:p>
                  </a:txBody>
                  <a:tcPr>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600" dirty="0"/>
                    </a:p>
                  </a:txBody>
                  <a:tcPr>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600" dirty="0"/>
                    </a:p>
                  </a:txBody>
                  <a:tcPr>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600"/>
                    </a:p>
                  </a:txBody>
                  <a:tcPr>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600" dirty="0"/>
                    </a:p>
                  </a:txBody>
                  <a:tcPr>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600" dirty="0"/>
                    </a:p>
                  </a:txBody>
                  <a:tcPr>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600" dirty="0"/>
                    </a:p>
                  </a:txBody>
                  <a:tcPr>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600" dirty="0"/>
                    </a:p>
                  </a:txBody>
                  <a:tcPr>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600" dirty="0"/>
                    </a:p>
                  </a:txBody>
                  <a:tcPr>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600" dirty="0"/>
                    </a:p>
                  </a:txBody>
                  <a:tcPr>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600" dirty="0"/>
                    </a:p>
                  </a:txBody>
                  <a:tcPr>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294625">
                <a:tc>
                  <a:txBody>
                    <a:bodyPr/>
                    <a:lstStyle/>
                    <a:p>
                      <a:pPr algn="r"/>
                      <a:r>
                        <a:rPr lang="en-US" sz="1400" dirty="0"/>
                        <a:t>Medication</a:t>
                      </a:r>
                    </a:p>
                  </a:txBody>
                  <a:tcPr anchor="ctr">
                    <a:lnL w="12700" cmpd="sng">
                      <a:noFill/>
                      <a:prstDash val="solid"/>
                    </a:lnL>
                    <a:lnR w="3175" cap="flat" cmpd="sng" algn="ctr">
                      <a:noFill/>
                      <a:prstDash val="sysDash"/>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tcPr>
                </a:tc>
                <a:tc>
                  <a:txBody>
                    <a:bodyPr/>
                    <a:lstStyle/>
                    <a:p>
                      <a:endParaRPr lang="en-US" sz="1600" dirty="0"/>
                    </a:p>
                  </a:txBody>
                  <a:tcPr>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endParaRPr lang="en-US" sz="1600" dirty="0"/>
                    </a:p>
                  </a:txBody>
                  <a:tcPr>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600" dirty="0"/>
                    </a:p>
                  </a:txBody>
                  <a:tcPr>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endParaRPr lang="en-US" sz="1600" dirty="0"/>
                    </a:p>
                  </a:txBody>
                  <a:tcPr>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600" dirty="0"/>
                    </a:p>
                  </a:txBody>
                  <a:tcPr>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endParaRPr lang="en-US" sz="1600" dirty="0"/>
                    </a:p>
                  </a:txBody>
                  <a:tcPr>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600" dirty="0"/>
                    </a:p>
                  </a:txBody>
                  <a:tcPr>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endParaRPr lang="en-US" sz="1600" dirty="0"/>
                    </a:p>
                  </a:txBody>
                  <a:tcPr>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600" dirty="0"/>
                    </a:p>
                  </a:txBody>
                  <a:tcPr>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endParaRPr lang="en-US" sz="1600" dirty="0"/>
                    </a:p>
                  </a:txBody>
                  <a:tcPr>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endParaRPr lang="en-US" sz="1600"/>
                    </a:p>
                  </a:txBody>
                  <a:tcPr>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600" dirty="0"/>
                    </a:p>
                  </a:txBody>
                  <a:tcPr>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600" dirty="0"/>
                    </a:p>
                  </a:txBody>
                  <a:tcPr>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endParaRPr lang="en-US" sz="1600"/>
                    </a:p>
                  </a:txBody>
                  <a:tcPr>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600"/>
                    </a:p>
                  </a:txBody>
                  <a:tcPr>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600"/>
                    </a:p>
                  </a:txBody>
                  <a:tcPr>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600"/>
                    </a:p>
                  </a:txBody>
                  <a:tcPr>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600" dirty="0"/>
                    </a:p>
                  </a:txBody>
                  <a:tcPr>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endParaRPr lang="en-US" sz="1600" dirty="0"/>
                    </a:p>
                  </a:txBody>
                  <a:tcPr>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endParaRPr lang="en-US" sz="1600"/>
                    </a:p>
                  </a:txBody>
                  <a:tcPr>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600"/>
                    </a:p>
                  </a:txBody>
                  <a:tcPr>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294625">
                <a:tc>
                  <a:txBody>
                    <a:bodyPr/>
                    <a:lstStyle/>
                    <a:p>
                      <a:pPr algn="r"/>
                      <a:r>
                        <a:rPr lang="en-US" sz="1400" dirty="0"/>
                        <a:t>Procedures</a:t>
                      </a:r>
                    </a:p>
                  </a:txBody>
                  <a:tcPr anchor="ctr">
                    <a:lnL w="12700" cmpd="sng">
                      <a:noFill/>
                      <a:prstDash val="solid"/>
                    </a:lnL>
                    <a:lnR w="3175" cap="flat" cmpd="sng" algn="ctr">
                      <a:noFill/>
                      <a:prstDash val="sysDash"/>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tcPr>
                </a:tc>
                <a:tc>
                  <a:txBody>
                    <a:bodyPr/>
                    <a:lstStyle/>
                    <a:p>
                      <a:endParaRPr lang="en-US" sz="1600" dirty="0"/>
                    </a:p>
                  </a:txBody>
                  <a:tcPr>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600" dirty="0"/>
                    </a:p>
                  </a:txBody>
                  <a:tcPr>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US" sz="1600" dirty="0"/>
                    </a:p>
                  </a:txBody>
                  <a:tcPr>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US" sz="1600" dirty="0"/>
                    </a:p>
                  </a:txBody>
                  <a:tcPr>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600" dirty="0"/>
                    </a:p>
                  </a:txBody>
                  <a:tcPr>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600" dirty="0"/>
                    </a:p>
                  </a:txBody>
                  <a:tcPr>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600" dirty="0"/>
                    </a:p>
                  </a:txBody>
                  <a:tcPr>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US" sz="1600"/>
                    </a:p>
                  </a:txBody>
                  <a:tcPr>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600" dirty="0"/>
                    </a:p>
                  </a:txBody>
                  <a:tcPr>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600"/>
                    </a:p>
                  </a:txBody>
                  <a:tcPr>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600"/>
                    </a:p>
                  </a:txBody>
                  <a:tcPr>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600"/>
                    </a:p>
                  </a:txBody>
                  <a:tcPr>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600" dirty="0"/>
                    </a:p>
                  </a:txBody>
                  <a:tcPr>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US" sz="1600"/>
                    </a:p>
                  </a:txBody>
                  <a:tcPr>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600" dirty="0"/>
                    </a:p>
                  </a:txBody>
                  <a:tcPr>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600"/>
                    </a:p>
                  </a:txBody>
                  <a:tcPr>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600"/>
                    </a:p>
                  </a:txBody>
                  <a:tcPr>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600"/>
                    </a:p>
                  </a:txBody>
                  <a:tcPr>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600"/>
                    </a:p>
                  </a:txBody>
                  <a:tcPr>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600" dirty="0"/>
                    </a:p>
                  </a:txBody>
                  <a:tcPr>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600"/>
                    </a:p>
                  </a:txBody>
                  <a:tcPr>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294625">
                <a:tc>
                  <a:txBody>
                    <a:bodyPr/>
                    <a:lstStyle/>
                    <a:p>
                      <a:pPr algn="r"/>
                      <a:r>
                        <a:rPr lang="en-US" sz="1400" dirty="0"/>
                        <a:t>Imaging</a:t>
                      </a:r>
                    </a:p>
                  </a:txBody>
                  <a:tcPr anchor="ctr">
                    <a:lnL w="12700" cmpd="sng">
                      <a:noFill/>
                      <a:prstDash val="solid"/>
                    </a:lnL>
                    <a:lnR w="3175" cap="flat" cmpd="sng" algn="ctr">
                      <a:noFill/>
                      <a:prstDash val="sysDash"/>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tcPr>
                </a:tc>
                <a:tc>
                  <a:txBody>
                    <a:bodyPr/>
                    <a:lstStyle/>
                    <a:p>
                      <a:endParaRPr lang="en-US" sz="1600" dirty="0"/>
                    </a:p>
                  </a:txBody>
                  <a:tcPr>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600" dirty="0"/>
                    </a:p>
                  </a:txBody>
                  <a:tcPr>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endParaRPr lang="en-US" sz="1600" dirty="0"/>
                    </a:p>
                  </a:txBody>
                  <a:tcPr>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marL="0" marR="0" lvl="0" indent="0" algn="l" defTabSz="914364"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mn-lt"/>
                        <a:ea typeface="+mn-ea"/>
                        <a:cs typeface="+mn-cs"/>
                      </a:endParaRPr>
                    </a:p>
                  </a:txBody>
                  <a:tcPr>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endParaRPr lang="en-US" sz="1600"/>
                    </a:p>
                  </a:txBody>
                  <a:tcPr>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600"/>
                    </a:p>
                  </a:txBody>
                  <a:tcPr>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600" dirty="0"/>
                    </a:p>
                  </a:txBody>
                  <a:tcPr>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600" dirty="0"/>
                    </a:p>
                  </a:txBody>
                  <a:tcPr>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600" dirty="0"/>
                    </a:p>
                  </a:txBody>
                  <a:tcPr>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600" dirty="0"/>
                    </a:p>
                  </a:txBody>
                  <a:tcPr>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600"/>
                    </a:p>
                  </a:txBody>
                  <a:tcPr>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600" dirty="0"/>
                    </a:p>
                  </a:txBody>
                  <a:tcPr>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600" dirty="0"/>
                    </a:p>
                  </a:txBody>
                  <a:tcPr>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600" dirty="0"/>
                    </a:p>
                  </a:txBody>
                  <a:tcPr>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600" dirty="0"/>
                    </a:p>
                  </a:txBody>
                  <a:tcPr>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600"/>
                    </a:p>
                  </a:txBody>
                  <a:tcPr>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600"/>
                    </a:p>
                  </a:txBody>
                  <a:tcPr>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600" dirty="0"/>
                    </a:p>
                  </a:txBody>
                  <a:tcPr>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endParaRPr lang="en-US" sz="1600"/>
                    </a:p>
                  </a:txBody>
                  <a:tcPr>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600" dirty="0"/>
                    </a:p>
                  </a:txBody>
                  <a:tcPr>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600"/>
                    </a:p>
                  </a:txBody>
                  <a:tcPr>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294625">
                <a:tc>
                  <a:txBody>
                    <a:bodyPr/>
                    <a:lstStyle/>
                    <a:p>
                      <a:pPr algn="r"/>
                      <a:r>
                        <a:rPr lang="en-US" sz="1400" dirty="0"/>
                        <a:t>Billing (claims)</a:t>
                      </a:r>
                    </a:p>
                  </a:txBody>
                  <a:tcPr anchor="ctr">
                    <a:lnL w="12700" cmpd="sng">
                      <a:noFill/>
                      <a:prstDash val="solid"/>
                    </a:lnL>
                    <a:lnR w="3175" cap="flat" cmpd="sng" algn="ctr">
                      <a:noFill/>
                      <a:prstDash val="sysDash"/>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tcPr>
                </a:tc>
                <a:tc>
                  <a:txBody>
                    <a:bodyPr/>
                    <a:lstStyle/>
                    <a:p>
                      <a:endParaRPr lang="en-US" sz="1600" dirty="0"/>
                    </a:p>
                  </a:txBody>
                  <a:tcPr>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solidFill>
                      <a:schemeClr val="bg2">
                        <a:lumMod val="50000"/>
                      </a:schemeClr>
                    </a:solidFill>
                  </a:tcPr>
                </a:tc>
                <a:tc>
                  <a:txBody>
                    <a:bodyPr/>
                    <a:lstStyle/>
                    <a:p>
                      <a:endParaRPr lang="en-US" sz="1600" dirty="0"/>
                    </a:p>
                  </a:txBody>
                  <a:tcPr>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solidFill>
                      <a:schemeClr val="bg2">
                        <a:lumMod val="50000"/>
                      </a:schemeClr>
                    </a:solidFill>
                  </a:tcPr>
                </a:tc>
                <a:tc>
                  <a:txBody>
                    <a:bodyPr/>
                    <a:lstStyle/>
                    <a:p>
                      <a:endParaRPr lang="en-US" sz="1600" dirty="0"/>
                    </a:p>
                  </a:txBody>
                  <a:tcPr>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solidFill>
                      <a:schemeClr val="bg2">
                        <a:lumMod val="50000"/>
                      </a:schemeClr>
                    </a:solidFill>
                  </a:tcPr>
                </a:tc>
                <a:tc>
                  <a:txBody>
                    <a:bodyPr/>
                    <a:lstStyle/>
                    <a:p>
                      <a:endParaRPr lang="en-US" sz="1600" dirty="0"/>
                    </a:p>
                  </a:txBody>
                  <a:tcPr>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600" dirty="0"/>
                    </a:p>
                  </a:txBody>
                  <a:tcPr>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solidFill>
                      <a:schemeClr val="bg2">
                        <a:lumMod val="50000"/>
                      </a:schemeClr>
                    </a:solidFill>
                  </a:tcPr>
                </a:tc>
                <a:tc>
                  <a:txBody>
                    <a:bodyPr/>
                    <a:lstStyle/>
                    <a:p>
                      <a:endParaRPr lang="en-US" sz="1600"/>
                    </a:p>
                  </a:txBody>
                  <a:tcPr>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600" dirty="0"/>
                    </a:p>
                  </a:txBody>
                  <a:tcPr>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solidFill>
                      <a:schemeClr val="bg2">
                        <a:lumMod val="50000"/>
                      </a:schemeClr>
                    </a:solidFill>
                  </a:tcPr>
                </a:tc>
                <a:tc>
                  <a:txBody>
                    <a:bodyPr/>
                    <a:lstStyle/>
                    <a:p>
                      <a:endParaRPr lang="en-US" sz="1600" dirty="0"/>
                    </a:p>
                  </a:txBody>
                  <a:tcPr>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600" dirty="0"/>
                    </a:p>
                  </a:txBody>
                  <a:tcPr>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600" dirty="0"/>
                    </a:p>
                  </a:txBody>
                  <a:tcPr>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600" dirty="0"/>
                    </a:p>
                  </a:txBody>
                  <a:tcPr>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600" dirty="0"/>
                    </a:p>
                  </a:txBody>
                  <a:tcPr>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600" dirty="0"/>
                    </a:p>
                  </a:txBody>
                  <a:tcPr>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solidFill>
                      <a:schemeClr val="bg2">
                        <a:lumMod val="50000"/>
                      </a:schemeClr>
                    </a:solidFill>
                  </a:tcPr>
                </a:tc>
                <a:tc>
                  <a:txBody>
                    <a:bodyPr/>
                    <a:lstStyle/>
                    <a:p>
                      <a:endParaRPr lang="en-US" sz="1600" dirty="0"/>
                    </a:p>
                  </a:txBody>
                  <a:tcPr>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600" dirty="0"/>
                    </a:p>
                  </a:txBody>
                  <a:tcPr>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600" dirty="0"/>
                    </a:p>
                  </a:txBody>
                  <a:tcPr>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600" dirty="0"/>
                    </a:p>
                  </a:txBody>
                  <a:tcPr>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600" dirty="0"/>
                    </a:p>
                  </a:txBody>
                  <a:tcPr>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solidFill>
                      <a:schemeClr val="bg2">
                        <a:lumMod val="50000"/>
                      </a:schemeClr>
                    </a:solidFill>
                  </a:tcPr>
                </a:tc>
                <a:tc>
                  <a:txBody>
                    <a:bodyPr/>
                    <a:lstStyle/>
                    <a:p>
                      <a:endParaRPr lang="en-US" sz="1600" dirty="0"/>
                    </a:p>
                  </a:txBody>
                  <a:tcPr>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solidFill>
                      <a:schemeClr val="bg2">
                        <a:lumMod val="50000"/>
                      </a:schemeClr>
                    </a:solidFill>
                  </a:tcPr>
                </a:tc>
                <a:tc>
                  <a:txBody>
                    <a:bodyPr/>
                    <a:lstStyle/>
                    <a:p>
                      <a:endParaRPr lang="en-US" sz="1600" dirty="0"/>
                    </a:p>
                  </a:txBody>
                  <a:tcPr>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600" dirty="0"/>
                    </a:p>
                  </a:txBody>
                  <a:tcPr>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294625">
                <a:tc>
                  <a:txBody>
                    <a:bodyPr/>
                    <a:lstStyle/>
                    <a:p>
                      <a:pPr algn="r"/>
                      <a:r>
                        <a:rPr lang="en-US" sz="1400" dirty="0"/>
                        <a:t>Streaming</a:t>
                      </a:r>
                      <a:r>
                        <a:rPr lang="en-US" sz="1400" baseline="0" dirty="0"/>
                        <a:t> data</a:t>
                      </a:r>
                      <a:endParaRPr lang="en-US" sz="1400" dirty="0"/>
                    </a:p>
                  </a:txBody>
                  <a:tcPr anchor="ctr">
                    <a:lnL w="12700" cmpd="sng">
                      <a:noFill/>
                      <a:prstDash val="solid"/>
                    </a:lnL>
                    <a:lnR w="3175" cap="flat" cmpd="sng" algn="ctr">
                      <a:noFill/>
                      <a:prstDash val="sysDash"/>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tcPr>
                </a:tc>
                <a:tc>
                  <a:txBody>
                    <a:bodyPr/>
                    <a:lstStyle/>
                    <a:p>
                      <a:endParaRPr lang="en-US" sz="1600" dirty="0"/>
                    </a:p>
                  </a:txBody>
                  <a:tcPr>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600" dirty="0"/>
                    </a:p>
                  </a:txBody>
                  <a:tcPr>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600" dirty="0"/>
                    </a:p>
                  </a:txBody>
                  <a:tcPr>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600" dirty="0"/>
                    </a:p>
                  </a:txBody>
                  <a:tcPr>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600" dirty="0"/>
                    </a:p>
                  </a:txBody>
                  <a:tcPr>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600" dirty="0"/>
                    </a:p>
                  </a:txBody>
                  <a:tcPr>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600" dirty="0"/>
                    </a:p>
                  </a:txBody>
                  <a:tcPr>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600" dirty="0"/>
                    </a:p>
                  </a:txBody>
                  <a:tcPr>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600" dirty="0"/>
                    </a:p>
                  </a:txBody>
                  <a:tcPr>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US" sz="1600" dirty="0"/>
                    </a:p>
                  </a:txBody>
                  <a:tcPr>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US" sz="1600" dirty="0"/>
                    </a:p>
                  </a:txBody>
                  <a:tcPr>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US" sz="1600" dirty="0"/>
                    </a:p>
                  </a:txBody>
                  <a:tcPr>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US" sz="1600" dirty="0"/>
                    </a:p>
                  </a:txBody>
                  <a:tcPr>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600" dirty="0"/>
                    </a:p>
                  </a:txBody>
                  <a:tcPr>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600" dirty="0"/>
                    </a:p>
                  </a:txBody>
                  <a:tcPr>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600" dirty="0"/>
                    </a:p>
                  </a:txBody>
                  <a:tcPr>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600" dirty="0"/>
                    </a:p>
                  </a:txBody>
                  <a:tcPr>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600" dirty="0"/>
                    </a:p>
                  </a:txBody>
                  <a:tcPr>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600" dirty="0"/>
                    </a:p>
                  </a:txBody>
                  <a:tcPr>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600" dirty="0"/>
                    </a:p>
                  </a:txBody>
                  <a:tcPr>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600" dirty="0"/>
                    </a:p>
                  </a:txBody>
                  <a:tcPr>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294625">
                <a:tc>
                  <a:txBody>
                    <a:bodyPr/>
                    <a:lstStyle/>
                    <a:p>
                      <a:pPr algn="r"/>
                      <a:r>
                        <a:rPr lang="en-US" sz="1400" dirty="0"/>
                        <a:t>Genome</a:t>
                      </a:r>
                    </a:p>
                  </a:txBody>
                  <a:tcPr anchor="ctr">
                    <a:lnL w="12700" cmpd="sng">
                      <a:noFill/>
                      <a:prstDash val="solid"/>
                    </a:lnL>
                    <a:lnR w="3175" cap="flat" cmpd="sng" algn="ctr">
                      <a:noFill/>
                      <a:prstDash val="sysDash"/>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tcPr>
                </a:tc>
                <a:tc>
                  <a:txBody>
                    <a:bodyPr/>
                    <a:lstStyle/>
                    <a:p>
                      <a:endParaRPr lang="en-US" sz="1600" dirty="0"/>
                    </a:p>
                  </a:txBody>
                  <a:tcPr>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600" dirty="0"/>
                    </a:p>
                  </a:txBody>
                  <a:tcPr>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600" dirty="0"/>
                    </a:p>
                  </a:txBody>
                  <a:tcPr>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600" dirty="0"/>
                    </a:p>
                  </a:txBody>
                  <a:tcPr>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600" dirty="0"/>
                    </a:p>
                  </a:txBody>
                  <a:tcPr>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600" dirty="0"/>
                    </a:p>
                  </a:txBody>
                  <a:tcPr>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600" dirty="0"/>
                    </a:p>
                  </a:txBody>
                  <a:tcPr>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solidFill>
                      <a:srgbClr val="D99694"/>
                    </a:solidFill>
                  </a:tcPr>
                </a:tc>
                <a:tc>
                  <a:txBody>
                    <a:bodyPr/>
                    <a:lstStyle/>
                    <a:p>
                      <a:endParaRPr lang="en-US" sz="1600" dirty="0"/>
                    </a:p>
                  </a:txBody>
                  <a:tcPr>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600" dirty="0"/>
                    </a:p>
                  </a:txBody>
                  <a:tcPr>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600" dirty="0"/>
                    </a:p>
                  </a:txBody>
                  <a:tcPr>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600" dirty="0"/>
                    </a:p>
                  </a:txBody>
                  <a:tcPr>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600" dirty="0"/>
                    </a:p>
                  </a:txBody>
                  <a:tcPr>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600" dirty="0"/>
                    </a:p>
                  </a:txBody>
                  <a:tcPr>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600" dirty="0"/>
                    </a:p>
                  </a:txBody>
                  <a:tcPr>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600" dirty="0"/>
                    </a:p>
                  </a:txBody>
                  <a:tcPr>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600" dirty="0"/>
                    </a:p>
                  </a:txBody>
                  <a:tcPr>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600" dirty="0"/>
                    </a:p>
                  </a:txBody>
                  <a:tcPr>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600" dirty="0"/>
                    </a:p>
                  </a:txBody>
                  <a:tcPr>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600" dirty="0"/>
                    </a:p>
                  </a:txBody>
                  <a:tcPr>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600" dirty="0"/>
                    </a:p>
                  </a:txBody>
                  <a:tcPr>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600" dirty="0"/>
                    </a:p>
                  </a:txBody>
                  <a:tcPr>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bl>
          </a:graphicData>
        </a:graphic>
      </p:graphicFrame>
      <p:sp>
        <p:nvSpPr>
          <p:cNvPr id="3" name="Oval 2"/>
          <p:cNvSpPr/>
          <p:nvPr/>
        </p:nvSpPr>
        <p:spPr>
          <a:xfrm>
            <a:off x="1696888" y="1905627"/>
            <a:ext cx="166255" cy="158915"/>
          </a:xfrm>
          <a:prstGeom prst="ellipse">
            <a:avLst/>
          </a:prstGeom>
          <a:solidFill>
            <a:schemeClr val="bg1">
              <a:lumMod val="50000"/>
            </a:schemeClr>
          </a:solidFill>
          <a:ln w="3175">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364"/>
            <a:endParaRPr lang="en-US" sz="1800">
              <a:solidFill>
                <a:prstClr val="white"/>
              </a:solidFill>
              <a:latin typeface="Calibri"/>
            </a:endParaRPr>
          </a:p>
        </p:txBody>
      </p:sp>
      <p:sp>
        <p:nvSpPr>
          <p:cNvPr id="11" name="Oval 10"/>
          <p:cNvSpPr/>
          <p:nvPr/>
        </p:nvSpPr>
        <p:spPr>
          <a:xfrm>
            <a:off x="1975548" y="1906262"/>
            <a:ext cx="166255" cy="158915"/>
          </a:xfrm>
          <a:prstGeom prst="ellipse">
            <a:avLst/>
          </a:prstGeom>
          <a:solidFill>
            <a:schemeClr val="bg1">
              <a:lumMod val="50000"/>
            </a:schemeClr>
          </a:solidFill>
          <a:ln w="3175">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364"/>
            <a:endParaRPr lang="en-US" sz="1800">
              <a:solidFill>
                <a:prstClr val="white"/>
              </a:solidFill>
              <a:latin typeface="Calibri"/>
            </a:endParaRPr>
          </a:p>
        </p:txBody>
      </p:sp>
      <p:sp>
        <p:nvSpPr>
          <p:cNvPr id="12" name="Oval 11"/>
          <p:cNvSpPr/>
          <p:nvPr/>
        </p:nvSpPr>
        <p:spPr>
          <a:xfrm>
            <a:off x="3002346" y="1905627"/>
            <a:ext cx="166255" cy="158915"/>
          </a:xfrm>
          <a:prstGeom prst="ellipse">
            <a:avLst/>
          </a:prstGeom>
          <a:solidFill>
            <a:schemeClr val="bg1">
              <a:lumMod val="50000"/>
            </a:schemeClr>
          </a:solidFill>
          <a:ln w="3175">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364"/>
            <a:endParaRPr lang="en-US" sz="1800">
              <a:solidFill>
                <a:prstClr val="white"/>
              </a:solidFill>
              <a:latin typeface="Calibri"/>
            </a:endParaRPr>
          </a:p>
        </p:txBody>
      </p:sp>
      <p:sp>
        <p:nvSpPr>
          <p:cNvPr id="13" name="Oval 12"/>
          <p:cNvSpPr/>
          <p:nvPr/>
        </p:nvSpPr>
        <p:spPr>
          <a:xfrm>
            <a:off x="3683988" y="1908527"/>
            <a:ext cx="166255" cy="158915"/>
          </a:xfrm>
          <a:prstGeom prst="ellipse">
            <a:avLst/>
          </a:prstGeom>
          <a:solidFill>
            <a:schemeClr val="bg1">
              <a:lumMod val="50000"/>
            </a:schemeClr>
          </a:solidFill>
          <a:ln w="3175">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364"/>
            <a:endParaRPr lang="en-US" sz="1800">
              <a:solidFill>
                <a:prstClr val="white"/>
              </a:solidFill>
              <a:latin typeface="Calibri"/>
            </a:endParaRPr>
          </a:p>
        </p:txBody>
      </p:sp>
      <p:sp>
        <p:nvSpPr>
          <p:cNvPr id="14" name="Oval 13"/>
          <p:cNvSpPr/>
          <p:nvPr/>
        </p:nvSpPr>
        <p:spPr>
          <a:xfrm>
            <a:off x="4365629" y="1905626"/>
            <a:ext cx="166255" cy="158915"/>
          </a:xfrm>
          <a:prstGeom prst="ellipse">
            <a:avLst/>
          </a:prstGeom>
          <a:solidFill>
            <a:schemeClr val="bg1">
              <a:lumMod val="50000"/>
            </a:schemeClr>
          </a:solidFill>
          <a:ln w="3175">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364"/>
            <a:endParaRPr lang="en-US" sz="1800">
              <a:solidFill>
                <a:prstClr val="white"/>
              </a:solidFill>
              <a:latin typeface="Calibri"/>
            </a:endParaRPr>
          </a:p>
        </p:txBody>
      </p:sp>
      <p:sp>
        <p:nvSpPr>
          <p:cNvPr id="15" name="Oval 14"/>
          <p:cNvSpPr/>
          <p:nvPr/>
        </p:nvSpPr>
        <p:spPr>
          <a:xfrm>
            <a:off x="4617787" y="1905625"/>
            <a:ext cx="166255" cy="158915"/>
          </a:xfrm>
          <a:prstGeom prst="ellipse">
            <a:avLst/>
          </a:prstGeom>
          <a:solidFill>
            <a:schemeClr val="bg1">
              <a:lumMod val="50000"/>
            </a:schemeClr>
          </a:solidFill>
          <a:ln w="3175">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364"/>
            <a:endParaRPr lang="en-US" sz="1800">
              <a:solidFill>
                <a:prstClr val="white"/>
              </a:solidFill>
              <a:latin typeface="Calibri"/>
            </a:endParaRPr>
          </a:p>
        </p:txBody>
      </p:sp>
      <p:sp>
        <p:nvSpPr>
          <p:cNvPr id="16" name="Oval 15"/>
          <p:cNvSpPr/>
          <p:nvPr/>
        </p:nvSpPr>
        <p:spPr>
          <a:xfrm>
            <a:off x="4869946" y="1905623"/>
            <a:ext cx="166255" cy="158915"/>
          </a:xfrm>
          <a:prstGeom prst="ellipse">
            <a:avLst/>
          </a:prstGeom>
          <a:solidFill>
            <a:schemeClr val="bg1">
              <a:lumMod val="50000"/>
            </a:schemeClr>
          </a:solidFill>
          <a:ln w="3175">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364"/>
            <a:endParaRPr lang="en-US" sz="1800">
              <a:solidFill>
                <a:prstClr val="white"/>
              </a:solidFill>
              <a:latin typeface="Calibri"/>
            </a:endParaRPr>
          </a:p>
        </p:txBody>
      </p:sp>
      <p:sp>
        <p:nvSpPr>
          <p:cNvPr id="17" name="Oval 16"/>
          <p:cNvSpPr/>
          <p:nvPr/>
        </p:nvSpPr>
        <p:spPr>
          <a:xfrm>
            <a:off x="5115161" y="1905622"/>
            <a:ext cx="166255" cy="158915"/>
          </a:xfrm>
          <a:prstGeom prst="ellipse">
            <a:avLst/>
          </a:prstGeom>
          <a:solidFill>
            <a:schemeClr val="bg1">
              <a:lumMod val="50000"/>
            </a:schemeClr>
          </a:solidFill>
          <a:ln w="3175">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364"/>
            <a:endParaRPr lang="en-US" sz="1800">
              <a:solidFill>
                <a:prstClr val="white"/>
              </a:solidFill>
              <a:latin typeface="Calibri"/>
            </a:endParaRPr>
          </a:p>
        </p:txBody>
      </p:sp>
      <p:sp>
        <p:nvSpPr>
          <p:cNvPr id="18" name="Oval 17"/>
          <p:cNvSpPr/>
          <p:nvPr/>
        </p:nvSpPr>
        <p:spPr>
          <a:xfrm>
            <a:off x="5360377" y="1905621"/>
            <a:ext cx="166255" cy="158915"/>
          </a:xfrm>
          <a:prstGeom prst="ellipse">
            <a:avLst/>
          </a:prstGeom>
          <a:solidFill>
            <a:schemeClr val="bg1">
              <a:lumMod val="50000"/>
            </a:schemeClr>
          </a:solidFill>
          <a:ln w="3175">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364"/>
            <a:endParaRPr lang="en-US" sz="1800">
              <a:solidFill>
                <a:prstClr val="white"/>
              </a:solidFill>
              <a:latin typeface="Calibri"/>
            </a:endParaRPr>
          </a:p>
        </p:txBody>
      </p:sp>
      <p:sp>
        <p:nvSpPr>
          <p:cNvPr id="19" name="Oval 18"/>
          <p:cNvSpPr/>
          <p:nvPr/>
        </p:nvSpPr>
        <p:spPr>
          <a:xfrm>
            <a:off x="7324954" y="1905622"/>
            <a:ext cx="166255" cy="158915"/>
          </a:xfrm>
          <a:prstGeom prst="ellipse">
            <a:avLst/>
          </a:prstGeom>
          <a:solidFill>
            <a:schemeClr val="bg1">
              <a:lumMod val="50000"/>
            </a:schemeClr>
          </a:solidFill>
          <a:ln w="3175">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364"/>
            <a:endParaRPr lang="en-US" sz="1800">
              <a:solidFill>
                <a:prstClr val="white"/>
              </a:solidFill>
              <a:latin typeface="Calibri"/>
            </a:endParaRPr>
          </a:p>
        </p:txBody>
      </p:sp>
      <p:sp>
        <p:nvSpPr>
          <p:cNvPr id="20" name="Oval 19"/>
          <p:cNvSpPr/>
          <p:nvPr/>
        </p:nvSpPr>
        <p:spPr>
          <a:xfrm>
            <a:off x="7578697" y="1905620"/>
            <a:ext cx="166255" cy="158915"/>
          </a:xfrm>
          <a:prstGeom prst="ellipse">
            <a:avLst/>
          </a:prstGeom>
          <a:solidFill>
            <a:schemeClr val="bg1">
              <a:lumMod val="50000"/>
            </a:schemeClr>
          </a:solidFill>
          <a:ln w="3175">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364"/>
            <a:endParaRPr lang="en-US" sz="1800">
              <a:solidFill>
                <a:prstClr val="white"/>
              </a:solidFill>
              <a:latin typeface="Calibri"/>
            </a:endParaRPr>
          </a:p>
        </p:txBody>
      </p:sp>
      <p:sp>
        <p:nvSpPr>
          <p:cNvPr id="6" name="Line Callout 1 (Border and Accent Bar) 5">
            <a:extLst>
              <a:ext uri="{FF2B5EF4-FFF2-40B4-BE49-F238E27FC236}">
                <a16:creationId xmlns:a16="http://schemas.microsoft.com/office/drawing/2014/main" id="{FEDDD576-1618-E746-9D79-E389EEC9B9E6}"/>
              </a:ext>
            </a:extLst>
          </p:cNvPr>
          <p:cNvSpPr/>
          <p:nvPr/>
        </p:nvSpPr>
        <p:spPr>
          <a:xfrm rot="16200000">
            <a:off x="2621397" y="3558144"/>
            <a:ext cx="315719" cy="316393"/>
          </a:xfrm>
          <a:prstGeom prst="accentBorderCallout1">
            <a:avLst>
              <a:gd name="adj1" fmla="val 45774"/>
              <a:gd name="adj2" fmla="val -12847"/>
              <a:gd name="adj3" fmla="val 49442"/>
              <a:gd name="adj4" fmla="val -458983"/>
            </a:avLst>
          </a:prstGeom>
          <a:noFill/>
          <a:ln w="19050" cap="flat" cmpd="sng" algn="ctr">
            <a:solidFill>
              <a:schemeClr val="tx1"/>
            </a:solidFill>
            <a:prstDash val="solid"/>
            <a:round/>
            <a:headEnd type="none" w="med" len="med"/>
            <a:tailEnd type="arrow" w="med" len="med"/>
          </a:ln>
        </p:spPr>
        <p:style>
          <a:lnRef idx="0">
            <a:scrgbClr r="0" g="0" b="0"/>
          </a:lnRef>
          <a:fillRef idx="0">
            <a:scrgbClr r="0" g="0" b="0"/>
          </a:fillRef>
          <a:effectRef idx="0">
            <a:scrgbClr r="0" g="0" b="0"/>
          </a:effectRef>
          <a:fontRef idx="minor">
            <a:schemeClr val="accent2"/>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algn="ctr"/>
            <a:endParaRPr lang="en-US" sz="2280">
              <a:solidFill>
                <a:schemeClr val="tx1"/>
              </a:solidFill>
            </a:endParaRPr>
          </a:p>
        </p:txBody>
      </p:sp>
      <p:sp>
        <p:nvSpPr>
          <p:cNvPr id="51" name="Line Callout 1 (Border and Accent Bar) 50">
            <a:extLst>
              <a:ext uri="{FF2B5EF4-FFF2-40B4-BE49-F238E27FC236}">
                <a16:creationId xmlns:a16="http://schemas.microsoft.com/office/drawing/2014/main" id="{1C9A1DFA-3140-C647-AC78-30A49E38903F}"/>
              </a:ext>
            </a:extLst>
          </p:cNvPr>
          <p:cNvSpPr/>
          <p:nvPr/>
        </p:nvSpPr>
        <p:spPr>
          <a:xfrm rot="16200000">
            <a:off x="1964191" y="3893858"/>
            <a:ext cx="315719" cy="316393"/>
          </a:xfrm>
          <a:prstGeom prst="accentBorderCallout1">
            <a:avLst>
              <a:gd name="adj1" fmla="val 45774"/>
              <a:gd name="adj2" fmla="val -12847"/>
              <a:gd name="adj3" fmla="val 44938"/>
              <a:gd name="adj4" fmla="val -344077"/>
            </a:avLst>
          </a:prstGeom>
          <a:noFill/>
          <a:ln w="19050" cap="flat" cmpd="sng" algn="ctr">
            <a:solidFill>
              <a:schemeClr val="tx1"/>
            </a:solidFill>
            <a:prstDash val="solid"/>
            <a:round/>
            <a:headEnd type="none" w="med" len="med"/>
            <a:tailEnd type="arrow" w="med" len="med"/>
          </a:ln>
        </p:spPr>
        <p:style>
          <a:lnRef idx="0">
            <a:scrgbClr r="0" g="0" b="0"/>
          </a:lnRef>
          <a:fillRef idx="0">
            <a:scrgbClr r="0" g="0" b="0"/>
          </a:fillRef>
          <a:effectRef idx="0">
            <a:scrgbClr r="0" g="0" b="0"/>
          </a:effectRef>
          <a:fontRef idx="minor">
            <a:schemeClr val="accent2"/>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algn="ctr"/>
            <a:endParaRPr lang="en-US" sz="2280">
              <a:solidFill>
                <a:schemeClr val="tx1"/>
              </a:solidFill>
            </a:endParaRPr>
          </a:p>
        </p:txBody>
      </p:sp>
      <p:sp>
        <p:nvSpPr>
          <p:cNvPr id="52" name="Line Callout 1 (Border and Accent Bar) 51">
            <a:extLst>
              <a:ext uri="{FF2B5EF4-FFF2-40B4-BE49-F238E27FC236}">
                <a16:creationId xmlns:a16="http://schemas.microsoft.com/office/drawing/2014/main" id="{E3D9B44F-8255-484B-B6F1-D5A22AC96DA7}"/>
              </a:ext>
            </a:extLst>
          </p:cNvPr>
          <p:cNvSpPr/>
          <p:nvPr/>
        </p:nvSpPr>
        <p:spPr>
          <a:xfrm rot="16200000">
            <a:off x="4261398" y="4227773"/>
            <a:ext cx="315719" cy="316393"/>
          </a:xfrm>
          <a:prstGeom prst="accentBorderCallout1">
            <a:avLst>
              <a:gd name="adj1" fmla="val 45774"/>
              <a:gd name="adj2" fmla="val -12847"/>
              <a:gd name="adj3" fmla="val 45428"/>
              <a:gd name="adj4" fmla="val -237319"/>
            </a:avLst>
          </a:prstGeom>
          <a:noFill/>
          <a:ln w="19050" cap="flat" cmpd="sng" algn="ctr">
            <a:solidFill>
              <a:schemeClr val="tx1"/>
            </a:solidFill>
            <a:prstDash val="solid"/>
            <a:round/>
            <a:headEnd type="none" w="med" len="med"/>
            <a:tailEnd type="arrow" w="med" len="med"/>
          </a:ln>
        </p:spPr>
        <p:style>
          <a:lnRef idx="0">
            <a:scrgbClr r="0" g="0" b="0"/>
          </a:lnRef>
          <a:fillRef idx="0">
            <a:scrgbClr r="0" g="0" b="0"/>
          </a:fillRef>
          <a:effectRef idx="0">
            <a:scrgbClr r="0" g="0" b="0"/>
          </a:effectRef>
          <a:fontRef idx="minor">
            <a:schemeClr val="accent2"/>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algn="ctr"/>
            <a:endParaRPr lang="en-US" sz="2280">
              <a:solidFill>
                <a:schemeClr val="tx1"/>
              </a:solidFill>
            </a:endParaRPr>
          </a:p>
        </p:txBody>
      </p:sp>
      <p:sp>
        <p:nvSpPr>
          <p:cNvPr id="60" name="Line Callout 1 (Border and Accent Bar) 59">
            <a:extLst>
              <a:ext uri="{FF2B5EF4-FFF2-40B4-BE49-F238E27FC236}">
                <a16:creationId xmlns:a16="http://schemas.microsoft.com/office/drawing/2014/main" id="{E6BB4BC3-DBDA-3445-826A-8EF9302E402B}"/>
              </a:ext>
            </a:extLst>
          </p:cNvPr>
          <p:cNvSpPr/>
          <p:nvPr/>
        </p:nvSpPr>
        <p:spPr>
          <a:xfrm rot="5400000">
            <a:off x="2591988" y="3564522"/>
            <a:ext cx="2367463" cy="321458"/>
          </a:xfrm>
          <a:prstGeom prst="accentBorderCallout1">
            <a:avLst>
              <a:gd name="adj1" fmla="val 52085"/>
              <a:gd name="adj2" fmla="val -1852"/>
              <a:gd name="adj3" fmla="val 53676"/>
              <a:gd name="adj4" fmla="val -18782"/>
            </a:avLst>
          </a:prstGeom>
          <a:solidFill>
            <a:srgbClr val="FFFF00">
              <a:alpha val="10000"/>
            </a:srgbClr>
          </a:solidFill>
          <a:ln w="19050" cap="flat" cmpd="sng" algn="ctr">
            <a:solidFill>
              <a:schemeClr val="tx1"/>
            </a:solidFill>
            <a:prstDash val="solid"/>
            <a:round/>
            <a:headEnd type="none" w="med" len="med"/>
            <a:tailEnd type="arrow" w="med" len="med"/>
          </a:ln>
        </p:spPr>
        <p:style>
          <a:lnRef idx="0">
            <a:scrgbClr r="0" g="0" b="0"/>
          </a:lnRef>
          <a:fillRef idx="0">
            <a:scrgbClr r="0" g="0" b="0"/>
          </a:fillRef>
          <a:effectRef idx="0">
            <a:scrgbClr r="0" g="0" b="0"/>
          </a:effectRef>
          <a:fontRef idx="minor">
            <a:schemeClr val="accent2"/>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algn="ctr"/>
            <a:endParaRPr lang="en-US" sz="2280"/>
          </a:p>
        </p:txBody>
      </p:sp>
      <p:pic>
        <p:nvPicPr>
          <p:cNvPr id="4" name="Picture 3">
            <a:extLst>
              <a:ext uri="{FF2B5EF4-FFF2-40B4-BE49-F238E27FC236}">
                <a16:creationId xmlns:a16="http://schemas.microsoft.com/office/drawing/2014/main" id="{0F499F9F-7541-9D4D-AD42-17A54B4B4734}"/>
              </a:ext>
            </a:extLst>
          </p:cNvPr>
          <p:cNvPicPr>
            <a:picLocks noChangeAspect="1"/>
          </p:cNvPicPr>
          <p:nvPr/>
        </p:nvPicPr>
        <p:blipFill>
          <a:blip r:embed="rId3"/>
          <a:stretch>
            <a:fillRect/>
          </a:stretch>
        </p:blipFill>
        <p:spPr>
          <a:xfrm>
            <a:off x="2311192" y="5361685"/>
            <a:ext cx="1048049" cy="1048049"/>
          </a:xfrm>
          <a:prstGeom prst="rect">
            <a:avLst/>
          </a:prstGeom>
          <a:ln>
            <a:noFill/>
          </a:ln>
          <a:effectLst/>
        </p:spPr>
      </p:pic>
      <p:pic>
        <p:nvPicPr>
          <p:cNvPr id="7" name="Picture 6">
            <a:extLst>
              <a:ext uri="{FF2B5EF4-FFF2-40B4-BE49-F238E27FC236}">
                <a16:creationId xmlns:a16="http://schemas.microsoft.com/office/drawing/2014/main" id="{13D46EFD-7FFD-124A-81C5-7BFC69FD5B94}"/>
              </a:ext>
            </a:extLst>
          </p:cNvPr>
          <p:cNvPicPr>
            <a:picLocks noChangeAspect="1"/>
          </p:cNvPicPr>
          <p:nvPr/>
        </p:nvPicPr>
        <p:blipFill>
          <a:blip r:embed="rId4"/>
          <a:stretch>
            <a:fillRect/>
          </a:stretch>
        </p:blipFill>
        <p:spPr>
          <a:xfrm>
            <a:off x="596384" y="5333606"/>
            <a:ext cx="1653939" cy="1076127"/>
          </a:xfrm>
          <a:prstGeom prst="rect">
            <a:avLst/>
          </a:prstGeom>
          <a:ln>
            <a:noFill/>
          </a:ln>
          <a:effectLst/>
        </p:spPr>
      </p:pic>
      <p:sp>
        <p:nvSpPr>
          <p:cNvPr id="48" name="TextBox 47">
            <a:extLst>
              <a:ext uri="{FF2B5EF4-FFF2-40B4-BE49-F238E27FC236}">
                <a16:creationId xmlns:a16="http://schemas.microsoft.com/office/drawing/2014/main" id="{E825AA51-BBC1-4149-AE4C-E4C58E35606A}"/>
              </a:ext>
            </a:extLst>
          </p:cNvPr>
          <p:cNvSpPr txBox="1"/>
          <p:nvPr/>
        </p:nvSpPr>
        <p:spPr>
          <a:xfrm>
            <a:off x="4482858" y="1029521"/>
            <a:ext cx="940429" cy="521199"/>
          </a:xfrm>
          <a:prstGeom prst="rect">
            <a:avLst/>
          </a:prstGeom>
          <a:solidFill>
            <a:srgbClr val="FFFF00"/>
          </a:solid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wrap="square" rtlCol="0">
            <a:spAutoFit/>
          </a:bodyPr>
          <a:lstStyle/>
          <a:p>
            <a:r>
              <a:rPr lang="en-US" sz="1400" dirty="0">
                <a:solidFill>
                  <a:schemeClr val="tx1"/>
                </a:solidFill>
              </a:rPr>
              <a:t>Make a forecast</a:t>
            </a:r>
            <a:endParaRPr lang="en-US" kern="1200" dirty="0">
              <a:solidFill>
                <a:prstClr val="black"/>
              </a:solidFill>
            </a:endParaRPr>
          </a:p>
        </p:txBody>
      </p:sp>
      <p:sp>
        <p:nvSpPr>
          <p:cNvPr id="32" name="Rectangle 31">
            <a:extLst>
              <a:ext uri="{FF2B5EF4-FFF2-40B4-BE49-F238E27FC236}">
                <a16:creationId xmlns:a16="http://schemas.microsoft.com/office/drawing/2014/main" id="{961E2431-E5B4-6745-B119-8392CB8F9EFB}"/>
              </a:ext>
            </a:extLst>
          </p:cNvPr>
          <p:cNvSpPr/>
          <p:nvPr/>
        </p:nvSpPr>
        <p:spPr>
          <a:xfrm>
            <a:off x="1624339" y="2553771"/>
            <a:ext cx="1972317" cy="2355211"/>
          </a:xfrm>
          <a:prstGeom prst="rect">
            <a:avLst/>
          </a:prstGeom>
          <a:solidFill>
            <a:srgbClr val="FFFF00">
              <a:alpha val="10000"/>
            </a:srgbClr>
          </a:solidFill>
          <a:ln w="19050"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dirty="0"/>
          </a:p>
        </p:txBody>
      </p:sp>
      <p:cxnSp>
        <p:nvCxnSpPr>
          <p:cNvPr id="10" name="Elbow Connector 9">
            <a:extLst>
              <a:ext uri="{FF2B5EF4-FFF2-40B4-BE49-F238E27FC236}">
                <a16:creationId xmlns:a16="http://schemas.microsoft.com/office/drawing/2014/main" id="{689235D2-1541-194C-9C0F-404220BDE0FA}"/>
              </a:ext>
            </a:extLst>
          </p:cNvPr>
          <p:cNvCxnSpPr>
            <a:cxnSpLocks/>
            <a:stCxn id="13" idx="0"/>
            <a:endCxn id="48" idx="1"/>
          </p:cNvCxnSpPr>
          <p:nvPr/>
        </p:nvCxnSpPr>
        <p:spPr>
          <a:xfrm rot="5400000" flipH="1" flipV="1">
            <a:off x="3815784" y="1241453"/>
            <a:ext cx="618406" cy="715742"/>
          </a:xfrm>
          <a:prstGeom prst="curvedConnector2">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F1BA8BBD-0821-F448-8A95-A538E75A4971}"/>
              </a:ext>
            </a:extLst>
          </p:cNvPr>
          <p:cNvPicPr>
            <a:picLocks noChangeAspect="1"/>
          </p:cNvPicPr>
          <p:nvPr/>
        </p:nvPicPr>
        <p:blipFill>
          <a:blip r:embed="rId5"/>
          <a:stretch>
            <a:fillRect/>
          </a:stretch>
        </p:blipFill>
        <p:spPr>
          <a:xfrm>
            <a:off x="3888340" y="5332271"/>
            <a:ext cx="1590382" cy="1076127"/>
          </a:xfrm>
          <a:prstGeom prst="rect">
            <a:avLst/>
          </a:prstGeom>
        </p:spPr>
      </p:pic>
      <p:sp>
        <p:nvSpPr>
          <p:cNvPr id="21" name="Title 20">
            <a:extLst>
              <a:ext uri="{FF2B5EF4-FFF2-40B4-BE49-F238E27FC236}">
                <a16:creationId xmlns:a16="http://schemas.microsoft.com/office/drawing/2014/main" id="{B4F5FE1E-4B29-114B-B723-C7AADD41139F}"/>
              </a:ext>
            </a:extLst>
          </p:cNvPr>
          <p:cNvSpPr>
            <a:spLocks noGrp="1"/>
          </p:cNvSpPr>
          <p:nvPr>
            <p:ph type="title"/>
          </p:nvPr>
        </p:nvSpPr>
        <p:spPr>
          <a:xfrm>
            <a:off x="0" y="0"/>
            <a:ext cx="9144000" cy="1143000"/>
          </a:xfrm>
        </p:spPr>
        <p:txBody>
          <a:bodyPr anchor="t"/>
          <a:lstStyle/>
          <a:p>
            <a:r>
              <a:rPr lang="en-US" dirty="0">
                <a:sym typeface="Helvetica Neue" pitchFamily="24" charset="0"/>
              </a:rPr>
              <a:t>We use data from patient timelines …</a:t>
            </a:r>
            <a:endParaRPr lang="en-US" dirty="0"/>
          </a:p>
        </p:txBody>
      </p:sp>
      <p:sp>
        <p:nvSpPr>
          <p:cNvPr id="35" name="TextBox 34">
            <a:extLst>
              <a:ext uri="{FF2B5EF4-FFF2-40B4-BE49-F238E27FC236}">
                <a16:creationId xmlns:a16="http://schemas.microsoft.com/office/drawing/2014/main" id="{F7E5D689-1240-3E4B-B91D-37872BE6A732}"/>
              </a:ext>
            </a:extLst>
          </p:cNvPr>
          <p:cNvSpPr txBox="1"/>
          <p:nvPr/>
        </p:nvSpPr>
        <p:spPr>
          <a:xfrm>
            <a:off x="596384" y="5006715"/>
            <a:ext cx="4882337" cy="307777"/>
          </a:xfrm>
          <a:prstGeom prst="rect">
            <a:avLst/>
          </a:prstGeom>
          <a:solidFill>
            <a:srgbClr val="FFFF00"/>
          </a:solidFill>
          <a:ln w="19050"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wrap="square" rtlCol="0">
            <a:spAutoFit/>
          </a:bodyPr>
          <a:lstStyle/>
          <a:p>
            <a:pPr algn="ctr"/>
            <a:r>
              <a:rPr lang="en-US" sz="1400" dirty="0">
                <a:solidFill>
                  <a:schemeClr val="tx1"/>
                </a:solidFill>
              </a:rPr>
              <a:t>Automate a task</a:t>
            </a:r>
          </a:p>
        </p:txBody>
      </p:sp>
    </p:spTree>
    <p:extLst>
      <p:ext uri="{BB962C8B-B14F-4D97-AF65-F5344CB8AC3E}">
        <p14:creationId xmlns:p14="http://schemas.microsoft.com/office/powerpoint/2010/main" val="2830533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2"/>
                                        </p:tgtEl>
                                        <p:attrNameLst>
                                          <p:attrName>style.visibility</p:attrName>
                                        </p:attrNameLst>
                                      </p:cBhvr>
                                      <p:to>
                                        <p:strVal val="visible"/>
                                      </p:to>
                                    </p:set>
                                  </p:childTnLst>
                                </p:cTn>
                              </p:par>
                              <p:par>
                                <p:cTn id="33" presetID="1" presetClass="emph" presetSubtype="2" fill="hold" nodeType="withEffect">
                                  <p:stCondLst>
                                    <p:cond delay="0"/>
                                  </p:stCondLst>
                                  <p:childTnLst>
                                    <p:animClr clrSpc="rgb" dir="cw">
                                      <p:cBhvr>
                                        <p:cTn id="34" dur="500" fill="hold"/>
                                        <p:tgtEl>
                                          <p:spTgt spid="13"/>
                                        </p:tgtEl>
                                        <p:attrNameLst>
                                          <p:attrName>fillcolor</p:attrName>
                                        </p:attrNameLst>
                                      </p:cBhvr>
                                      <p:to>
                                        <a:srgbClr val="FF2600"/>
                                      </p:to>
                                    </p:animClr>
                                    <p:set>
                                      <p:cBhvr>
                                        <p:cTn id="35" dur="500" fill="hold"/>
                                        <p:tgtEl>
                                          <p:spTgt spid="13"/>
                                        </p:tgtEl>
                                        <p:attrNameLst>
                                          <p:attrName>fill.type</p:attrName>
                                        </p:attrNameLst>
                                      </p:cBhvr>
                                      <p:to>
                                        <p:strVal val="solid"/>
                                      </p:to>
                                    </p:set>
                                    <p:set>
                                      <p:cBhvr>
                                        <p:cTn id="36" dur="500" fill="hold"/>
                                        <p:tgtEl>
                                          <p:spTgt spid="13"/>
                                        </p:tgtEl>
                                        <p:attrNameLst>
                                          <p:attrName>fill.on</p:attrName>
                                        </p:attrNameLst>
                                      </p:cBhvr>
                                      <p:to>
                                        <p:strVal val="tru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1" grpId="0" animBg="1"/>
      <p:bldP spid="52" grpId="0" animBg="1"/>
      <p:bldP spid="60" grpId="0" animBg="1"/>
      <p:bldP spid="48" grpId="0" animBg="1"/>
      <p:bldP spid="32" grpId="0" animBg="1"/>
      <p:bldP spid="35"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1BF1FD0-9769-1541-B70F-C2C256BBF28B}"/>
              </a:ext>
            </a:extLst>
          </p:cNvPr>
          <p:cNvSpPr txBox="1"/>
          <p:nvPr/>
        </p:nvSpPr>
        <p:spPr>
          <a:xfrm>
            <a:off x="3013363" y="2541027"/>
            <a:ext cx="3340544" cy="784830"/>
          </a:xfrm>
          <a:prstGeom prst="rect">
            <a:avLst/>
          </a:prstGeom>
          <a:noFill/>
        </p:spPr>
        <p:txBody>
          <a:bodyPr wrap="square" rtlCol="0">
            <a:spAutoFit/>
          </a:bodyPr>
          <a:lstStyle/>
          <a:p>
            <a:pPr defTabSz="761940">
              <a:defRPr/>
            </a:pPr>
            <a:r>
              <a:rPr lang="en-US" sz="4500" kern="1200" dirty="0">
                <a:solidFill>
                  <a:prstClr val="black"/>
                </a:solidFill>
                <a:latin typeface="Source Sans Pro Light" panose="020B0403030403020204" pitchFamily="34" charset="0"/>
                <a:ea typeface="Source Sans Pro Light" panose="020B0403030403020204" pitchFamily="34" charset="0"/>
              </a:rPr>
              <a:t>If (Risk &gt; Th.)</a:t>
            </a:r>
          </a:p>
        </p:txBody>
      </p:sp>
      <p:sp>
        <p:nvSpPr>
          <p:cNvPr id="4" name="TextBox 3">
            <a:extLst>
              <a:ext uri="{FF2B5EF4-FFF2-40B4-BE49-F238E27FC236}">
                <a16:creationId xmlns:a16="http://schemas.microsoft.com/office/drawing/2014/main" id="{9608B1B6-98FF-4A4F-8FC4-381152369A63}"/>
              </a:ext>
            </a:extLst>
          </p:cNvPr>
          <p:cNvSpPr txBox="1"/>
          <p:nvPr/>
        </p:nvSpPr>
        <p:spPr>
          <a:xfrm>
            <a:off x="3013363" y="3362358"/>
            <a:ext cx="3199868" cy="784830"/>
          </a:xfrm>
          <a:prstGeom prst="rect">
            <a:avLst/>
          </a:prstGeom>
          <a:noFill/>
        </p:spPr>
        <p:txBody>
          <a:bodyPr wrap="square" rtlCol="0">
            <a:spAutoFit/>
          </a:bodyPr>
          <a:lstStyle/>
          <a:p>
            <a:pPr defTabSz="761940">
              <a:defRPr/>
            </a:pPr>
            <a:r>
              <a:rPr lang="en-US" sz="4500" kern="1200" dirty="0">
                <a:solidFill>
                  <a:prstClr val="black"/>
                </a:solidFill>
                <a:latin typeface="Source Sans Pro Light" panose="020B0403030403020204" pitchFamily="34" charset="0"/>
                <a:ea typeface="Source Sans Pro Light" panose="020B0403030403020204" pitchFamily="34" charset="0"/>
              </a:rPr>
              <a:t>then (do = X)</a:t>
            </a:r>
          </a:p>
        </p:txBody>
      </p:sp>
      <p:sp>
        <p:nvSpPr>
          <p:cNvPr id="15" name="Rounded Rectangle 14">
            <a:extLst>
              <a:ext uri="{FF2B5EF4-FFF2-40B4-BE49-F238E27FC236}">
                <a16:creationId xmlns:a16="http://schemas.microsoft.com/office/drawing/2014/main" id="{D0F1A7CB-4A18-D847-B438-F068718A5C83}"/>
              </a:ext>
            </a:extLst>
          </p:cNvPr>
          <p:cNvSpPr/>
          <p:nvPr/>
        </p:nvSpPr>
        <p:spPr>
          <a:xfrm>
            <a:off x="5519376" y="3513281"/>
            <a:ext cx="364753" cy="498724"/>
          </a:xfrm>
          <a:prstGeom prst="roundRect">
            <a:avLst/>
          </a:prstGeom>
          <a:solidFill>
            <a:srgbClr val="FFFFCC">
              <a:alpha val="30000"/>
            </a:srgbClr>
          </a:solidFill>
          <a:ln w="57150">
            <a:solidFill>
              <a:schemeClr val="accent6"/>
            </a:solidFill>
          </a:ln>
        </p:spPr>
        <p:style>
          <a:lnRef idx="2">
            <a:schemeClr val="accent1"/>
          </a:lnRef>
          <a:fillRef idx="1">
            <a:schemeClr val="lt1"/>
          </a:fillRef>
          <a:effectRef idx="0">
            <a:schemeClr val="accent1"/>
          </a:effectRef>
          <a:fontRef idx="minor">
            <a:schemeClr val="dk1"/>
          </a:fontRef>
        </p:style>
        <p:txBody>
          <a:bodyPr rtlCol="0" anchor="ctr"/>
          <a:lstStyle/>
          <a:p>
            <a:pPr algn="ctr" defTabSz="761940">
              <a:defRPr/>
            </a:pPr>
            <a:endParaRPr lang="en-US" sz="1500" kern="1200">
              <a:solidFill>
                <a:prstClr val="black"/>
              </a:solidFill>
              <a:latin typeface="Source Sans Pro Light" panose="020B0403030403020204" pitchFamily="34" charset="0"/>
              <a:ea typeface="Source Sans Pro Light" panose="020B0403030403020204" pitchFamily="34" charset="0"/>
            </a:endParaRPr>
          </a:p>
        </p:txBody>
      </p:sp>
      <p:sp>
        <p:nvSpPr>
          <p:cNvPr id="16" name="Rounded Rectangle 15">
            <a:extLst>
              <a:ext uri="{FF2B5EF4-FFF2-40B4-BE49-F238E27FC236}">
                <a16:creationId xmlns:a16="http://schemas.microsoft.com/office/drawing/2014/main" id="{CBDABDC9-127D-D844-8981-9ACDD71AA867}"/>
              </a:ext>
            </a:extLst>
          </p:cNvPr>
          <p:cNvSpPr/>
          <p:nvPr/>
        </p:nvSpPr>
        <p:spPr>
          <a:xfrm>
            <a:off x="3658467" y="2705837"/>
            <a:ext cx="983139" cy="476952"/>
          </a:xfrm>
          <a:prstGeom prst="roundRect">
            <a:avLst/>
          </a:prstGeom>
          <a:solidFill>
            <a:srgbClr val="FFFFCC">
              <a:alpha val="30000"/>
            </a:srgbClr>
          </a:solidFill>
          <a:ln w="57150">
            <a:solidFill>
              <a:schemeClr val="accent4"/>
            </a:solidFill>
          </a:ln>
        </p:spPr>
        <p:style>
          <a:lnRef idx="2">
            <a:schemeClr val="accent2"/>
          </a:lnRef>
          <a:fillRef idx="1">
            <a:schemeClr val="lt1"/>
          </a:fillRef>
          <a:effectRef idx="0">
            <a:schemeClr val="accent2"/>
          </a:effectRef>
          <a:fontRef idx="minor">
            <a:schemeClr val="dk1"/>
          </a:fontRef>
        </p:style>
        <p:txBody>
          <a:bodyPr rtlCol="0" anchor="ctr"/>
          <a:lstStyle/>
          <a:p>
            <a:pPr algn="ctr" defTabSz="761940">
              <a:defRPr/>
            </a:pPr>
            <a:endParaRPr lang="en-US" sz="1500" kern="1200">
              <a:solidFill>
                <a:prstClr val="black"/>
              </a:solidFill>
              <a:latin typeface="Source Sans Pro Light" panose="020B0403030403020204" pitchFamily="34" charset="0"/>
              <a:ea typeface="Source Sans Pro Light" panose="020B0403030403020204" pitchFamily="34" charset="0"/>
            </a:endParaRPr>
          </a:p>
        </p:txBody>
      </p:sp>
      <p:sp>
        <p:nvSpPr>
          <p:cNvPr id="2" name="Line Callout 1 1">
            <a:extLst>
              <a:ext uri="{FF2B5EF4-FFF2-40B4-BE49-F238E27FC236}">
                <a16:creationId xmlns:a16="http://schemas.microsoft.com/office/drawing/2014/main" id="{E76BB083-6459-0D4F-AE27-B769D2059D6A}"/>
              </a:ext>
            </a:extLst>
          </p:cNvPr>
          <p:cNvSpPr/>
          <p:nvPr/>
        </p:nvSpPr>
        <p:spPr>
          <a:xfrm>
            <a:off x="3576309" y="1757373"/>
            <a:ext cx="1426186" cy="510540"/>
          </a:xfrm>
          <a:prstGeom prst="borderCallout1">
            <a:avLst>
              <a:gd name="adj1" fmla="val 108302"/>
              <a:gd name="adj2" fmla="val 43334"/>
              <a:gd name="adj3" fmla="val 177176"/>
              <a:gd name="adj4" fmla="val 43475"/>
            </a:avLst>
          </a:prstGeom>
          <a:solidFill>
            <a:schemeClr val="accent4"/>
          </a:solidFill>
          <a:ln>
            <a:solidFill>
              <a:schemeClr val="accent4"/>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761970">
              <a:defRPr/>
            </a:pPr>
            <a:r>
              <a:rPr lang="en-US" sz="1500" kern="1200" dirty="0">
                <a:solidFill>
                  <a:prstClr val="white"/>
                </a:solidFill>
                <a:latin typeface="Source Sans Pro Light" panose="020B0403030403020204" pitchFamily="34" charset="0"/>
                <a:ea typeface="Source Sans Pro Light" panose="020B0403030403020204" pitchFamily="34" charset="0"/>
              </a:rPr>
              <a:t>Decide whether to act</a:t>
            </a:r>
          </a:p>
        </p:txBody>
      </p:sp>
      <p:sp>
        <p:nvSpPr>
          <p:cNvPr id="7" name="Line Callout 1 6">
            <a:extLst>
              <a:ext uri="{FF2B5EF4-FFF2-40B4-BE49-F238E27FC236}">
                <a16:creationId xmlns:a16="http://schemas.microsoft.com/office/drawing/2014/main" id="{01C25CC2-1016-2240-B9ED-2FCB2F20E0A2}"/>
              </a:ext>
            </a:extLst>
          </p:cNvPr>
          <p:cNvSpPr/>
          <p:nvPr/>
        </p:nvSpPr>
        <p:spPr>
          <a:xfrm>
            <a:off x="5078470" y="4282722"/>
            <a:ext cx="1274734" cy="510540"/>
          </a:xfrm>
          <a:prstGeom prst="borderCallout1">
            <a:avLst>
              <a:gd name="adj1" fmla="val -9857"/>
              <a:gd name="adj2" fmla="val 49423"/>
              <a:gd name="adj3" fmla="val -41212"/>
              <a:gd name="adj4" fmla="val 49333"/>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61970">
              <a:defRPr/>
            </a:pPr>
            <a:r>
              <a:rPr lang="en-US" sz="1500" kern="1200" dirty="0">
                <a:solidFill>
                  <a:prstClr val="white"/>
                </a:solidFill>
                <a:latin typeface="Source Sans Pro Light" panose="020B0403030403020204" pitchFamily="34" charset="0"/>
                <a:ea typeface="Source Sans Pro Light" panose="020B0403030403020204" pitchFamily="34" charset="0"/>
              </a:rPr>
              <a:t>Guide choice of how to act</a:t>
            </a:r>
          </a:p>
        </p:txBody>
      </p:sp>
      <p:pic>
        <p:nvPicPr>
          <p:cNvPr id="8" name="Picture 7">
            <a:extLst>
              <a:ext uri="{FF2B5EF4-FFF2-40B4-BE49-F238E27FC236}">
                <a16:creationId xmlns:a16="http://schemas.microsoft.com/office/drawing/2014/main" id="{A5767FA1-7986-884C-B787-2010A6577BC2}"/>
              </a:ext>
            </a:extLst>
          </p:cNvPr>
          <p:cNvPicPr>
            <a:picLocks noChangeAspect="1"/>
          </p:cNvPicPr>
          <p:nvPr/>
        </p:nvPicPr>
        <p:blipFill>
          <a:blip r:embed="rId3"/>
          <a:stretch>
            <a:fillRect/>
          </a:stretch>
        </p:blipFill>
        <p:spPr>
          <a:xfrm>
            <a:off x="5078471" y="4928796"/>
            <a:ext cx="3199869" cy="914248"/>
          </a:xfrm>
          <a:prstGeom prst="rect">
            <a:avLst/>
          </a:prstGeom>
          <a:solidFill>
            <a:schemeClr val="bg1"/>
          </a:solidFill>
          <a:ln>
            <a:no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id="{7E0863F4-EC46-C046-A9DE-BD31418B0030}"/>
              </a:ext>
            </a:extLst>
          </p:cNvPr>
          <p:cNvPicPr>
            <a:picLocks noChangeAspect="1"/>
          </p:cNvPicPr>
          <p:nvPr/>
        </p:nvPicPr>
        <p:blipFill>
          <a:blip r:embed="rId4"/>
          <a:stretch>
            <a:fillRect/>
          </a:stretch>
        </p:blipFill>
        <p:spPr>
          <a:xfrm>
            <a:off x="194235" y="1550427"/>
            <a:ext cx="3175276" cy="990600"/>
          </a:xfrm>
          <a:prstGeom prst="rect">
            <a:avLst/>
          </a:prstGeom>
          <a:solidFill>
            <a:schemeClr val="bg1"/>
          </a:solidFill>
          <a:ln>
            <a:noFill/>
          </a:ln>
          <a:effectLst>
            <a:outerShdw blurRad="292100" dist="139700" dir="2700000" algn="tl" rotWithShape="0">
              <a:srgbClr val="333333">
                <a:alpha val="65000"/>
              </a:srgbClr>
            </a:outerShdw>
          </a:effectLst>
        </p:spPr>
      </p:pic>
      <p:sp>
        <p:nvSpPr>
          <p:cNvPr id="5" name="Title 4">
            <a:extLst>
              <a:ext uri="{FF2B5EF4-FFF2-40B4-BE49-F238E27FC236}">
                <a16:creationId xmlns:a16="http://schemas.microsoft.com/office/drawing/2014/main" id="{0CDD578A-C3E2-2141-9A07-60592D92AAD5}"/>
              </a:ext>
            </a:extLst>
          </p:cNvPr>
          <p:cNvSpPr>
            <a:spLocks noGrp="1"/>
          </p:cNvSpPr>
          <p:nvPr>
            <p:ph type="title"/>
          </p:nvPr>
        </p:nvSpPr>
        <p:spPr>
          <a:xfrm>
            <a:off x="0" y="0"/>
            <a:ext cx="9144000" cy="1143000"/>
          </a:xfrm>
        </p:spPr>
        <p:txBody>
          <a:bodyPr>
            <a:normAutofit fontScale="90000"/>
          </a:bodyPr>
          <a:lstStyle/>
          <a:p>
            <a:pPr algn="ctr"/>
            <a:r>
              <a:rPr lang="en-US" dirty="0"/>
              <a:t>… to build models that help decide whether to act, or how to act</a:t>
            </a:r>
          </a:p>
        </p:txBody>
      </p:sp>
    </p:spTree>
    <p:extLst>
      <p:ext uri="{BB962C8B-B14F-4D97-AF65-F5344CB8AC3E}">
        <p14:creationId xmlns:p14="http://schemas.microsoft.com/office/powerpoint/2010/main" val="2316644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2" grpId="0" animBg="1"/>
      <p:bldP spid="7"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C9FA76-BD65-794D-BBDD-A7789955EA9F}"/>
              </a:ext>
            </a:extLst>
          </p:cNvPr>
          <p:cNvSpPr>
            <a:spLocks noGrp="1"/>
          </p:cNvSpPr>
          <p:nvPr>
            <p:ph type="title"/>
          </p:nvPr>
        </p:nvSpPr>
        <p:spPr>
          <a:xfrm>
            <a:off x="0" y="412395"/>
            <a:ext cx="9144000" cy="1143000"/>
          </a:xfrm>
        </p:spPr>
        <p:txBody>
          <a:bodyPr anchor="ctr">
            <a:noAutofit/>
          </a:bodyPr>
          <a:lstStyle/>
          <a:p>
            <a:pPr algn="ctr"/>
            <a:r>
              <a:rPr lang="en-US" sz="4000" dirty="0"/>
              <a:t>Models can be built to advance the science, practice or delivery of care</a:t>
            </a:r>
          </a:p>
        </p:txBody>
      </p:sp>
      <p:sp>
        <p:nvSpPr>
          <p:cNvPr id="4" name="Rectangle 3">
            <a:extLst>
              <a:ext uri="{FF2B5EF4-FFF2-40B4-BE49-F238E27FC236}">
                <a16:creationId xmlns:a16="http://schemas.microsoft.com/office/drawing/2014/main" id="{B1502BD2-E1FF-8374-7234-6DD577E95A9A}"/>
              </a:ext>
            </a:extLst>
          </p:cNvPr>
          <p:cNvSpPr/>
          <p:nvPr/>
        </p:nvSpPr>
        <p:spPr>
          <a:xfrm>
            <a:off x="3797006" y="2844542"/>
            <a:ext cx="1106424" cy="786384"/>
          </a:xfrm>
          <a:prstGeom prst="rect">
            <a:avLst/>
          </a:prstGeom>
          <a:solidFill>
            <a:srgbClr val="8064A2"/>
          </a:solidFill>
          <a:ln>
            <a:noFill/>
          </a:ln>
          <a:effectLst/>
        </p:spPr>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76197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Source Sans Pro Light" panose="020B0403030403020204" pitchFamily="34" charset="0"/>
                <a:ea typeface="Source Sans Pro Light" panose="020B0403030403020204" pitchFamily="34" charset="0"/>
                <a:cs typeface="+mn-cs"/>
              </a:rPr>
              <a:t>Classify (Diagnose)</a:t>
            </a:r>
          </a:p>
        </p:txBody>
      </p:sp>
      <p:sp>
        <p:nvSpPr>
          <p:cNvPr id="13" name="Rectangle 12">
            <a:extLst>
              <a:ext uri="{FF2B5EF4-FFF2-40B4-BE49-F238E27FC236}">
                <a16:creationId xmlns:a16="http://schemas.microsoft.com/office/drawing/2014/main" id="{5521086A-808A-E19F-9DBF-AC6573205320}"/>
              </a:ext>
            </a:extLst>
          </p:cNvPr>
          <p:cNvSpPr/>
          <p:nvPr/>
        </p:nvSpPr>
        <p:spPr>
          <a:xfrm>
            <a:off x="3797006" y="3698615"/>
            <a:ext cx="1106424" cy="786384"/>
          </a:xfrm>
          <a:prstGeom prst="rect">
            <a:avLst/>
          </a:prstGeom>
          <a:solidFill>
            <a:srgbClr val="8064A2"/>
          </a:solidFill>
          <a:ln>
            <a:noFill/>
          </a:ln>
          <a:effectLst/>
        </p:spPr>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76197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Source Sans Pro Light" panose="020B0403030403020204" pitchFamily="34" charset="0"/>
                <a:ea typeface="Source Sans Pro Light" panose="020B0403030403020204" pitchFamily="34" charset="0"/>
                <a:cs typeface="+mn-cs"/>
              </a:rPr>
              <a:t>Predict (Prognose)</a:t>
            </a:r>
          </a:p>
        </p:txBody>
      </p:sp>
      <p:sp>
        <p:nvSpPr>
          <p:cNvPr id="15" name="Rectangle 14">
            <a:extLst>
              <a:ext uri="{FF2B5EF4-FFF2-40B4-BE49-F238E27FC236}">
                <a16:creationId xmlns:a16="http://schemas.microsoft.com/office/drawing/2014/main" id="{58FE89D0-112E-80A5-D987-CCE2E416BEE4}"/>
              </a:ext>
            </a:extLst>
          </p:cNvPr>
          <p:cNvSpPr/>
          <p:nvPr/>
        </p:nvSpPr>
        <p:spPr>
          <a:xfrm>
            <a:off x="3797006" y="4537344"/>
            <a:ext cx="1107880" cy="783256"/>
          </a:xfrm>
          <a:prstGeom prst="rect">
            <a:avLst/>
          </a:prstGeom>
          <a:solidFill>
            <a:srgbClr val="F79646"/>
          </a:solidFill>
          <a:ln>
            <a:noFill/>
          </a:ln>
          <a:effectLst/>
        </p:spPr>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76197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ource Sans Pro Light" panose="020B0403030403020204" pitchFamily="34" charset="0"/>
                <a:ea typeface="Source Sans Pro Light" panose="020B0403030403020204" pitchFamily="34" charset="0"/>
                <a:cs typeface="+mn-cs"/>
              </a:rPr>
              <a:t>Recommend (Decide)</a:t>
            </a:r>
          </a:p>
        </p:txBody>
      </p:sp>
      <p:sp>
        <p:nvSpPr>
          <p:cNvPr id="17" name="Rectangle 16">
            <a:extLst>
              <a:ext uri="{FF2B5EF4-FFF2-40B4-BE49-F238E27FC236}">
                <a16:creationId xmlns:a16="http://schemas.microsoft.com/office/drawing/2014/main" id="{61D608A6-93EE-F650-11D3-C6E0F5E7E7BD}"/>
              </a:ext>
            </a:extLst>
          </p:cNvPr>
          <p:cNvSpPr/>
          <p:nvPr/>
        </p:nvSpPr>
        <p:spPr>
          <a:xfrm>
            <a:off x="4975098" y="2844542"/>
            <a:ext cx="1106424" cy="786384"/>
          </a:xfrm>
          <a:prstGeom prst="rect">
            <a:avLst/>
          </a:prstGeom>
          <a:solidFill>
            <a:sysClr val="window" lastClr="FFFFFF"/>
          </a:solidFill>
          <a:ln w="3175" cap="flat" cmpd="sng" algn="ctr">
            <a:solidFill>
              <a:srgbClr val="55565A"/>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76197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lumMod val="50000"/>
                  </a:prstClr>
                </a:solidFill>
                <a:effectLst/>
                <a:uLnTx/>
                <a:uFillTx/>
                <a:latin typeface="Source Sans Pro Light" panose="020B0403030403020204" pitchFamily="34" charset="0"/>
                <a:ea typeface="Source Sans Pro Light" panose="020B0403030403020204" pitchFamily="34" charset="0"/>
                <a:cs typeface="+mn-cs"/>
              </a:rPr>
              <a:t>…</a:t>
            </a:r>
          </a:p>
        </p:txBody>
      </p:sp>
      <p:sp>
        <p:nvSpPr>
          <p:cNvPr id="20" name="Rectangle 19">
            <a:extLst>
              <a:ext uri="{FF2B5EF4-FFF2-40B4-BE49-F238E27FC236}">
                <a16:creationId xmlns:a16="http://schemas.microsoft.com/office/drawing/2014/main" id="{A3091CAE-6E0E-6C47-B94A-11D0E98088D4}"/>
              </a:ext>
            </a:extLst>
          </p:cNvPr>
          <p:cNvSpPr/>
          <p:nvPr/>
        </p:nvSpPr>
        <p:spPr>
          <a:xfrm>
            <a:off x="4981034" y="1976544"/>
            <a:ext cx="1106424" cy="786384"/>
          </a:xfrm>
          <a:prstGeom prst="rect">
            <a:avLst/>
          </a:prstGeom>
          <a:solidFill>
            <a:sysClr val="window" lastClr="FFFFFF">
              <a:lumMod val="75000"/>
            </a:sysClr>
          </a:solidFill>
          <a:ln>
            <a:noFill/>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76197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ource Sans Pro Light" panose="020B0403030403020204" pitchFamily="34" charset="0"/>
                <a:ea typeface="Source Sans Pro Light" panose="020B0403030403020204" pitchFamily="34" charset="0"/>
                <a:cs typeface="+mn-cs"/>
              </a:rPr>
              <a:t>Science</a:t>
            </a:r>
          </a:p>
        </p:txBody>
      </p:sp>
      <p:sp>
        <p:nvSpPr>
          <p:cNvPr id="24" name="Rectangle 23">
            <a:extLst>
              <a:ext uri="{FF2B5EF4-FFF2-40B4-BE49-F238E27FC236}">
                <a16:creationId xmlns:a16="http://schemas.microsoft.com/office/drawing/2014/main" id="{175236CE-9564-FF19-266D-77DC3E944694}"/>
              </a:ext>
            </a:extLst>
          </p:cNvPr>
          <p:cNvSpPr/>
          <p:nvPr/>
        </p:nvSpPr>
        <p:spPr>
          <a:xfrm>
            <a:off x="6146008" y="1976544"/>
            <a:ext cx="1106424" cy="786384"/>
          </a:xfrm>
          <a:prstGeom prst="rect">
            <a:avLst/>
          </a:prstGeom>
          <a:solidFill>
            <a:sysClr val="window" lastClr="FFFFFF">
              <a:lumMod val="75000"/>
            </a:sysClr>
          </a:solidFill>
          <a:ln>
            <a:noFill/>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76197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ource Sans Pro Light" panose="020B0403030403020204" pitchFamily="34" charset="0"/>
                <a:ea typeface="Source Sans Pro Light" panose="020B0403030403020204" pitchFamily="34" charset="0"/>
                <a:cs typeface="+mn-cs"/>
              </a:rPr>
              <a:t>Practice</a:t>
            </a:r>
          </a:p>
        </p:txBody>
      </p:sp>
      <p:sp>
        <p:nvSpPr>
          <p:cNvPr id="25" name="Rectangle 24">
            <a:extLst>
              <a:ext uri="{FF2B5EF4-FFF2-40B4-BE49-F238E27FC236}">
                <a16:creationId xmlns:a16="http://schemas.microsoft.com/office/drawing/2014/main" id="{2A853568-F3A2-CDD4-1203-B760B40BC5B3}"/>
              </a:ext>
            </a:extLst>
          </p:cNvPr>
          <p:cNvSpPr/>
          <p:nvPr/>
        </p:nvSpPr>
        <p:spPr>
          <a:xfrm>
            <a:off x="7297793" y="1976544"/>
            <a:ext cx="1106424" cy="786384"/>
          </a:xfrm>
          <a:prstGeom prst="rect">
            <a:avLst/>
          </a:prstGeom>
          <a:solidFill>
            <a:sysClr val="window" lastClr="FFFFFF">
              <a:lumMod val="75000"/>
            </a:sysClr>
          </a:solidFill>
          <a:ln>
            <a:noFill/>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76197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ource Sans Pro Light" panose="020B0403030403020204" pitchFamily="34" charset="0"/>
                <a:ea typeface="Source Sans Pro Light" panose="020B0403030403020204" pitchFamily="34" charset="0"/>
                <a:cs typeface="+mn-cs"/>
              </a:rPr>
              <a:t>Delivery</a:t>
            </a:r>
          </a:p>
        </p:txBody>
      </p:sp>
      <p:sp>
        <p:nvSpPr>
          <p:cNvPr id="26" name="Rectangle 25">
            <a:extLst>
              <a:ext uri="{FF2B5EF4-FFF2-40B4-BE49-F238E27FC236}">
                <a16:creationId xmlns:a16="http://schemas.microsoft.com/office/drawing/2014/main" id="{3EF77551-C229-214B-6E30-4B4D545A4DD8}"/>
              </a:ext>
            </a:extLst>
          </p:cNvPr>
          <p:cNvSpPr/>
          <p:nvPr/>
        </p:nvSpPr>
        <p:spPr>
          <a:xfrm>
            <a:off x="7303575" y="2843058"/>
            <a:ext cx="1106424" cy="786384"/>
          </a:xfrm>
          <a:prstGeom prst="rect">
            <a:avLst/>
          </a:prstGeom>
          <a:solidFill>
            <a:sysClr val="window" lastClr="FFFFFF"/>
          </a:solidFill>
          <a:ln w="3175" cap="flat" cmpd="sng" algn="ctr">
            <a:solidFill>
              <a:srgbClr val="55565A"/>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76197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ource Sans Pro Light" panose="020B0403030403020204" pitchFamily="34" charset="0"/>
                <a:ea typeface="Source Sans Pro Light" panose="020B0403030403020204" pitchFamily="34" charset="0"/>
                <a:cs typeface="+mn-cs"/>
              </a:rPr>
              <a:t>…</a:t>
            </a:r>
          </a:p>
        </p:txBody>
      </p:sp>
      <p:sp>
        <p:nvSpPr>
          <p:cNvPr id="28" name="Rectangle 27">
            <a:extLst>
              <a:ext uri="{FF2B5EF4-FFF2-40B4-BE49-F238E27FC236}">
                <a16:creationId xmlns:a16="http://schemas.microsoft.com/office/drawing/2014/main" id="{2EDDEF98-FB74-7B69-9A43-77F2E8E55AB2}"/>
              </a:ext>
            </a:extLst>
          </p:cNvPr>
          <p:cNvSpPr/>
          <p:nvPr/>
        </p:nvSpPr>
        <p:spPr>
          <a:xfrm>
            <a:off x="4981034" y="3698615"/>
            <a:ext cx="1106424" cy="786384"/>
          </a:xfrm>
          <a:prstGeom prst="rect">
            <a:avLst/>
          </a:prstGeom>
          <a:solidFill>
            <a:sysClr val="window" lastClr="FFFFFF"/>
          </a:solidFill>
          <a:ln w="3175" cap="flat" cmpd="sng" algn="ctr">
            <a:solidFill>
              <a:srgbClr val="55565A"/>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76197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lumMod val="50000"/>
                  </a:prstClr>
                </a:solidFill>
                <a:effectLst/>
                <a:uLnTx/>
                <a:uFillTx/>
                <a:latin typeface="Source Sans Pro Light" panose="020B0403030403020204" pitchFamily="34" charset="0"/>
                <a:ea typeface="Source Sans Pro Light" panose="020B0403030403020204" pitchFamily="34" charset="0"/>
                <a:cs typeface="+mn-cs"/>
              </a:rPr>
              <a:t>…</a:t>
            </a:r>
          </a:p>
        </p:txBody>
      </p:sp>
      <p:sp>
        <p:nvSpPr>
          <p:cNvPr id="29" name="Rectangle 28">
            <a:extLst>
              <a:ext uri="{FF2B5EF4-FFF2-40B4-BE49-F238E27FC236}">
                <a16:creationId xmlns:a16="http://schemas.microsoft.com/office/drawing/2014/main" id="{D400A16B-1D91-77FB-14A2-9BD512B4141A}"/>
              </a:ext>
            </a:extLst>
          </p:cNvPr>
          <p:cNvSpPr/>
          <p:nvPr/>
        </p:nvSpPr>
        <p:spPr>
          <a:xfrm>
            <a:off x="7309516" y="3698615"/>
            <a:ext cx="1106424" cy="786384"/>
          </a:xfrm>
          <a:prstGeom prst="rect">
            <a:avLst/>
          </a:prstGeom>
          <a:solidFill>
            <a:sysClr val="window" lastClr="FFFFFF"/>
          </a:solidFill>
          <a:ln w="3175" cap="flat" cmpd="sng" algn="ctr">
            <a:solidFill>
              <a:srgbClr val="55565A"/>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76197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ource Sans Pro Light" panose="020B0403030403020204" pitchFamily="34" charset="0"/>
                <a:ea typeface="Source Sans Pro Light" panose="020B0403030403020204" pitchFamily="34" charset="0"/>
                <a:cs typeface="+mn-cs"/>
              </a:rPr>
              <a:t>…</a:t>
            </a:r>
          </a:p>
        </p:txBody>
      </p:sp>
      <p:sp>
        <p:nvSpPr>
          <p:cNvPr id="30" name="Rectangle 29">
            <a:extLst>
              <a:ext uri="{FF2B5EF4-FFF2-40B4-BE49-F238E27FC236}">
                <a16:creationId xmlns:a16="http://schemas.microsoft.com/office/drawing/2014/main" id="{7ABBEF3B-B84C-B8F3-8511-C1E68A52877B}"/>
              </a:ext>
            </a:extLst>
          </p:cNvPr>
          <p:cNvSpPr/>
          <p:nvPr/>
        </p:nvSpPr>
        <p:spPr>
          <a:xfrm>
            <a:off x="4969311" y="4547398"/>
            <a:ext cx="1106424" cy="786384"/>
          </a:xfrm>
          <a:prstGeom prst="rect">
            <a:avLst/>
          </a:prstGeom>
          <a:solidFill>
            <a:sysClr val="window" lastClr="FFFFFF"/>
          </a:solidFill>
          <a:ln w="3175" cap="flat" cmpd="sng" algn="ctr">
            <a:solidFill>
              <a:srgbClr val="55565A"/>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76197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lumMod val="50000"/>
                  </a:prstClr>
                </a:solidFill>
                <a:effectLst/>
                <a:uLnTx/>
                <a:uFillTx/>
                <a:latin typeface="Source Sans Pro Light" panose="020B0403030403020204" pitchFamily="34" charset="0"/>
                <a:ea typeface="Source Sans Pro Light" panose="020B0403030403020204" pitchFamily="34" charset="0"/>
                <a:cs typeface="+mn-cs"/>
              </a:rPr>
              <a:t>…</a:t>
            </a:r>
          </a:p>
        </p:txBody>
      </p:sp>
      <p:sp>
        <p:nvSpPr>
          <p:cNvPr id="31" name="Rectangle 30">
            <a:extLst>
              <a:ext uri="{FF2B5EF4-FFF2-40B4-BE49-F238E27FC236}">
                <a16:creationId xmlns:a16="http://schemas.microsoft.com/office/drawing/2014/main" id="{A45643CC-6FA8-C9FF-D9DF-247D84D9FEC1}"/>
              </a:ext>
            </a:extLst>
          </p:cNvPr>
          <p:cNvSpPr/>
          <p:nvPr/>
        </p:nvSpPr>
        <p:spPr>
          <a:xfrm>
            <a:off x="7297793" y="4547398"/>
            <a:ext cx="1106424" cy="786384"/>
          </a:xfrm>
          <a:prstGeom prst="rect">
            <a:avLst/>
          </a:prstGeom>
          <a:solidFill>
            <a:sysClr val="window" lastClr="FFFFFF"/>
          </a:solidFill>
          <a:ln w="3175" cap="flat" cmpd="sng" algn="ctr">
            <a:solidFill>
              <a:srgbClr val="55565A"/>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76197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ource Sans Pro Light" panose="020B0403030403020204" pitchFamily="34" charset="0"/>
                <a:ea typeface="Source Sans Pro Light" panose="020B0403030403020204" pitchFamily="34" charset="0"/>
                <a:cs typeface="+mn-cs"/>
              </a:rPr>
              <a:t>…</a:t>
            </a:r>
          </a:p>
        </p:txBody>
      </p:sp>
      <p:cxnSp>
        <p:nvCxnSpPr>
          <p:cNvPr id="32" name="Straight Arrow Connector 11">
            <a:extLst>
              <a:ext uri="{FF2B5EF4-FFF2-40B4-BE49-F238E27FC236}">
                <a16:creationId xmlns:a16="http://schemas.microsoft.com/office/drawing/2014/main" id="{25C5DC9B-944C-F591-E5CB-D3CF17EB7D76}"/>
              </a:ext>
            </a:extLst>
          </p:cNvPr>
          <p:cNvCxnSpPr>
            <a:cxnSpLocks/>
            <a:stCxn id="48" idx="3"/>
            <a:endCxn id="37" idx="1"/>
          </p:cNvCxnSpPr>
          <p:nvPr/>
        </p:nvCxnSpPr>
        <p:spPr>
          <a:xfrm flipV="1">
            <a:off x="2009531" y="3673777"/>
            <a:ext cx="353560" cy="595018"/>
          </a:xfrm>
          <a:prstGeom prst="bentConnector3">
            <a:avLst>
              <a:gd name="adj1" fmla="val 50000"/>
            </a:avLst>
          </a:prstGeom>
          <a:noFill/>
          <a:ln w="9525" cap="flat" cmpd="sng" algn="ctr">
            <a:solidFill>
              <a:srgbClr val="54284E">
                <a:shade val="95000"/>
                <a:satMod val="105000"/>
              </a:srgbClr>
            </a:solidFill>
            <a:prstDash val="solid"/>
            <a:tailEnd type="triangle"/>
          </a:ln>
          <a:effectLst/>
        </p:spPr>
      </p:cxnSp>
      <p:cxnSp>
        <p:nvCxnSpPr>
          <p:cNvPr id="34" name="Straight Arrow Connector 21">
            <a:extLst>
              <a:ext uri="{FF2B5EF4-FFF2-40B4-BE49-F238E27FC236}">
                <a16:creationId xmlns:a16="http://schemas.microsoft.com/office/drawing/2014/main" id="{B4206F0B-8133-8458-87DC-17D74C77B011}"/>
              </a:ext>
            </a:extLst>
          </p:cNvPr>
          <p:cNvCxnSpPr>
            <a:cxnSpLocks/>
            <a:stCxn id="37" idx="3"/>
            <a:endCxn id="4" idx="1"/>
          </p:cNvCxnSpPr>
          <p:nvPr/>
        </p:nvCxnSpPr>
        <p:spPr>
          <a:xfrm flipV="1">
            <a:off x="3336184" y="3237735"/>
            <a:ext cx="460823" cy="436043"/>
          </a:xfrm>
          <a:prstGeom prst="bentConnector3">
            <a:avLst>
              <a:gd name="adj1" fmla="val 50000"/>
            </a:avLst>
          </a:prstGeom>
          <a:noFill/>
          <a:ln w="9525" cap="flat" cmpd="sng" algn="ctr">
            <a:solidFill>
              <a:srgbClr val="54284E">
                <a:shade val="95000"/>
                <a:satMod val="105000"/>
              </a:srgbClr>
            </a:solidFill>
            <a:prstDash val="solid"/>
            <a:tailEnd type="triangle"/>
          </a:ln>
          <a:effectLst/>
        </p:spPr>
      </p:cxnSp>
      <p:cxnSp>
        <p:nvCxnSpPr>
          <p:cNvPr id="36" name="Straight Arrow Connector 22">
            <a:extLst>
              <a:ext uri="{FF2B5EF4-FFF2-40B4-BE49-F238E27FC236}">
                <a16:creationId xmlns:a16="http://schemas.microsoft.com/office/drawing/2014/main" id="{4724E663-6A5C-BAA3-4000-BA6B4B774FCC}"/>
              </a:ext>
            </a:extLst>
          </p:cNvPr>
          <p:cNvCxnSpPr>
            <a:cxnSpLocks/>
            <a:stCxn id="48" idx="3"/>
            <a:endCxn id="39" idx="1"/>
          </p:cNvCxnSpPr>
          <p:nvPr/>
        </p:nvCxnSpPr>
        <p:spPr>
          <a:xfrm>
            <a:off x="2009532" y="4268796"/>
            <a:ext cx="351761" cy="655411"/>
          </a:xfrm>
          <a:prstGeom prst="bentConnector3">
            <a:avLst>
              <a:gd name="adj1" fmla="val 50000"/>
            </a:avLst>
          </a:prstGeom>
          <a:noFill/>
          <a:ln w="9525" cap="flat" cmpd="sng" algn="ctr">
            <a:solidFill>
              <a:srgbClr val="54284E">
                <a:shade val="95000"/>
                <a:satMod val="105000"/>
              </a:srgbClr>
            </a:solidFill>
            <a:prstDash val="solid"/>
            <a:tailEnd type="triangle"/>
          </a:ln>
          <a:effectLst/>
        </p:spPr>
      </p:cxnSp>
      <p:sp>
        <p:nvSpPr>
          <p:cNvPr id="37" name="Rounded Rectangle 36">
            <a:extLst>
              <a:ext uri="{FF2B5EF4-FFF2-40B4-BE49-F238E27FC236}">
                <a16:creationId xmlns:a16="http://schemas.microsoft.com/office/drawing/2014/main" id="{033ECC70-2923-CDFF-30FD-1343C506B88E}"/>
              </a:ext>
            </a:extLst>
          </p:cNvPr>
          <p:cNvSpPr/>
          <p:nvPr/>
        </p:nvSpPr>
        <p:spPr>
          <a:xfrm>
            <a:off x="2363091" y="3463465"/>
            <a:ext cx="973092" cy="420624"/>
          </a:xfrm>
          <a:prstGeom prst="roundRect">
            <a:avLst/>
          </a:prstGeom>
          <a:solidFill>
            <a:srgbClr val="8064A2"/>
          </a:solidFill>
          <a:ln w="12700" cap="flat" cmpd="sng" algn="ctr">
            <a:solidFill>
              <a:srgbClr val="E7E6E6">
                <a:lumMod val="90000"/>
              </a:srgbClr>
            </a:solidFill>
            <a:prstDash val="solid"/>
            <a:miter lim="800000"/>
          </a:ln>
          <a:effectLst/>
        </p:spPr>
        <p:txBody>
          <a:bodyPr rtlCol="0" anchor="ctr"/>
          <a:lstStyle/>
          <a:p>
            <a:pPr algn="ctr" defTabSz="685800">
              <a:defRPr/>
            </a:pPr>
            <a:r>
              <a:rPr lang="en-US" dirty="0">
                <a:solidFill>
                  <a:prstClr val="white"/>
                </a:solidFill>
                <a:latin typeface="Source Sans Pro Light" panose="020B0403030403020204" pitchFamily="34" charset="0"/>
                <a:ea typeface="Source Sans Pro Light" panose="020B0403030403020204" pitchFamily="34" charset="0"/>
              </a:rPr>
              <a:t>Whether to treat</a:t>
            </a:r>
          </a:p>
        </p:txBody>
      </p:sp>
      <p:cxnSp>
        <p:nvCxnSpPr>
          <p:cNvPr id="38" name="Straight Arrow Connector 26">
            <a:extLst>
              <a:ext uri="{FF2B5EF4-FFF2-40B4-BE49-F238E27FC236}">
                <a16:creationId xmlns:a16="http://schemas.microsoft.com/office/drawing/2014/main" id="{34C17FB8-DC48-3BEE-D1F3-2AD2647F22F3}"/>
              </a:ext>
            </a:extLst>
          </p:cNvPr>
          <p:cNvCxnSpPr>
            <a:cxnSpLocks/>
            <a:stCxn id="37" idx="3"/>
            <a:endCxn id="13" idx="1"/>
          </p:cNvCxnSpPr>
          <p:nvPr/>
        </p:nvCxnSpPr>
        <p:spPr>
          <a:xfrm>
            <a:off x="3336184" y="3673777"/>
            <a:ext cx="460823" cy="418030"/>
          </a:xfrm>
          <a:prstGeom prst="bentConnector3">
            <a:avLst>
              <a:gd name="adj1" fmla="val 50000"/>
            </a:avLst>
          </a:prstGeom>
          <a:noFill/>
          <a:ln w="9525" cap="flat" cmpd="sng" algn="ctr">
            <a:solidFill>
              <a:srgbClr val="54284E">
                <a:shade val="95000"/>
                <a:satMod val="105000"/>
              </a:srgbClr>
            </a:solidFill>
            <a:prstDash val="solid"/>
            <a:tailEnd type="triangle"/>
          </a:ln>
          <a:effectLst/>
        </p:spPr>
      </p:cxnSp>
      <p:sp>
        <p:nvSpPr>
          <p:cNvPr id="39" name="Rounded Rectangle 38">
            <a:extLst>
              <a:ext uri="{FF2B5EF4-FFF2-40B4-BE49-F238E27FC236}">
                <a16:creationId xmlns:a16="http://schemas.microsoft.com/office/drawing/2014/main" id="{F5620AD4-B978-A601-F205-97803DA13EB3}"/>
              </a:ext>
            </a:extLst>
          </p:cNvPr>
          <p:cNvSpPr/>
          <p:nvPr/>
        </p:nvSpPr>
        <p:spPr>
          <a:xfrm>
            <a:off x="2361292" y="4714986"/>
            <a:ext cx="973092" cy="418441"/>
          </a:xfrm>
          <a:prstGeom prst="roundRect">
            <a:avLst/>
          </a:prstGeom>
          <a:solidFill>
            <a:srgbClr val="F79646"/>
          </a:solidFill>
          <a:ln w="12700" cap="flat" cmpd="sng" algn="ctr">
            <a:solidFill>
              <a:srgbClr val="E7E6E6">
                <a:lumMod val="90000"/>
              </a:srgbClr>
            </a:solidFill>
            <a:prstDash val="solid"/>
            <a:miter lim="800000"/>
          </a:ln>
          <a:effectLst/>
        </p:spPr>
        <p:txBody>
          <a:bodyPr rtlCol="0" anchor="ctr"/>
          <a:lstStyle/>
          <a:p>
            <a:pPr algn="ctr" defTabSz="685800">
              <a:defRPr/>
            </a:pPr>
            <a:r>
              <a:rPr lang="en-US" dirty="0">
                <a:latin typeface="Source Sans Pro Light" panose="020B0403030403020204" pitchFamily="34" charset="0"/>
                <a:ea typeface="Source Sans Pro Light" panose="020B0403030403020204" pitchFamily="34" charset="0"/>
              </a:rPr>
              <a:t>How to treat</a:t>
            </a:r>
          </a:p>
        </p:txBody>
      </p:sp>
      <p:cxnSp>
        <p:nvCxnSpPr>
          <p:cNvPr id="40" name="Straight Arrow Connector 39">
            <a:extLst>
              <a:ext uri="{FF2B5EF4-FFF2-40B4-BE49-F238E27FC236}">
                <a16:creationId xmlns:a16="http://schemas.microsoft.com/office/drawing/2014/main" id="{A3BB7AE0-CAB3-EC5D-2C00-248A190E3EBE}"/>
              </a:ext>
            </a:extLst>
          </p:cNvPr>
          <p:cNvCxnSpPr>
            <a:cxnSpLocks/>
            <a:stCxn id="39" idx="3"/>
            <a:endCxn id="15" idx="1"/>
          </p:cNvCxnSpPr>
          <p:nvPr/>
        </p:nvCxnSpPr>
        <p:spPr>
          <a:xfrm>
            <a:off x="3334384" y="4924206"/>
            <a:ext cx="462622" cy="4766"/>
          </a:xfrm>
          <a:prstGeom prst="straightConnector1">
            <a:avLst/>
          </a:prstGeom>
          <a:noFill/>
          <a:ln w="9525" cap="flat" cmpd="sng" algn="ctr">
            <a:solidFill>
              <a:srgbClr val="54284E">
                <a:shade val="95000"/>
                <a:satMod val="105000"/>
              </a:srgbClr>
            </a:solidFill>
            <a:prstDash val="solid"/>
            <a:tailEnd type="triangle"/>
          </a:ln>
          <a:effectLst/>
        </p:spPr>
      </p:cxnSp>
      <p:sp>
        <p:nvSpPr>
          <p:cNvPr id="44" name="Rectangle 43">
            <a:extLst>
              <a:ext uri="{FF2B5EF4-FFF2-40B4-BE49-F238E27FC236}">
                <a16:creationId xmlns:a16="http://schemas.microsoft.com/office/drawing/2014/main" id="{3B9C3961-EA8F-4960-658D-954C5213D186}"/>
              </a:ext>
            </a:extLst>
          </p:cNvPr>
          <p:cNvSpPr/>
          <p:nvPr/>
        </p:nvSpPr>
        <p:spPr>
          <a:xfrm>
            <a:off x="6142304" y="2843058"/>
            <a:ext cx="1106424" cy="786384"/>
          </a:xfrm>
          <a:prstGeom prst="rect">
            <a:avLst/>
          </a:prstGeom>
          <a:solidFill>
            <a:sysClr val="window" lastClr="FFFFFF"/>
          </a:solidFill>
          <a:ln w="3175" cap="flat" cmpd="sng" algn="ctr">
            <a:solidFill>
              <a:srgbClr val="55565A"/>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76197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Source Sans Pro Light" panose="020B0403030403020204" pitchFamily="34" charset="0"/>
                <a:ea typeface="Source Sans Pro Light" panose="020B0403030403020204" pitchFamily="34" charset="0"/>
                <a:cs typeface="+mn-cs"/>
              </a:rPr>
              <a:t>Who might be at high risk for a blood clot?</a:t>
            </a:r>
          </a:p>
        </p:txBody>
      </p:sp>
      <p:sp>
        <p:nvSpPr>
          <p:cNvPr id="45" name="Rectangle 44">
            <a:extLst>
              <a:ext uri="{FF2B5EF4-FFF2-40B4-BE49-F238E27FC236}">
                <a16:creationId xmlns:a16="http://schemas.microsoft.com/office/drawing/2014/main" id="{A79D22C9-9757-EE97-EF6A-71868600F94D}"/>
              </a:ext>
            </a:extLst>
          </p:cNvPr>
          <p:cNvSpPr/>
          <p:nvPr/>
        </p:nvSpPr>
        <p:spPr>
          <a:xfrm>
            <a:off x="6148245" y="3698615"/>
            <a:ext cx="1106424" cy="786384"/>
          </a:xfrm>
          <a:prstGeom prst="rect">
            <a:avLst/>
          </a:prstGeom>
          <a:solidFill>
            <a:sysClr val="window" lastClr="FFFFFF"/>
          </a:solidFill>
          <a:ln w="3175" cap="flat" cmpd="sng" algn="ctr">
            <a:solidFill>
              <a:srgbClr val="55565A"/>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76197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ource Sans Pro Light" panose="020B0403030403020204" pitchFamily="34" charset="0"/>
                <a:ea typeface="Source Sans Pro Light" panose="020B0403030403020204" pitchFamily="34" charset="0"/>
                <a:cs typeface="+mn-cs"/>
              </a:rPr>
              <a:t>…</a:t>
            </a:r>
          </a:p>
        </p:txBody>
      </p:sp>
      <p:sp>
        <p:nvSpPr>
          <p:cNvPr id="47" name="Rectangle 46">
            <a:extLst>
              <a:ext uri="{FF2B5EF4-FFF2-40B4-BE49-F238E27FC236}">
                <a16:creationId xmlns:a16="http://schemas.microsoft.com/office/drawing/2014/main" id="{B6D6DC2F-DD4C-15C5-36BC-98EB1B77CC11}"/>
              </a:ext>
            </a:extLst>
          </p:cNvPr>
          <p:cNvSpPr/>
          <p:nvPr/>
        </p:nvSpPr>
        <p:spPr>
          <a:xfrm>
            <a:off x="6136522" y="4547398"/>
            <a:ext cx="1106424" cy="786384"/>
          </a:xfrm>
          <a:prstGeom prst="rect">
            <a:avLst/>
          </a:prstGeom>
          <a:solidFill>
            <a:sysClr val="window" lastClr="FFFFFF"/>
          </a:solidFill>
          <a:ln w="3175" cap="flat" cmpd="sng" algn="ctr">
            <a:solidFill>
              <a:srgbClr val="55565A"/>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76197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ource Sans Pro Light" panose="020B0403030403020204" pitchFamily="34" charset="0"/>
                <a:ea typeface="Source Sans Pro Light" panose="020B0403030403020204" pitchFamily="34" charset="0"/>
                <a:cs typeface="+mn-cs"/>
              </a:rPr>
              <a:t>What is a good second line drug for diabetes after metformin?</a:t>
            </a:r>
          </a:p>
        </p:txBody>
      </p:sp>
      <p:pic>
        <p:nvPicPr>
          <p:cNvPr id="48" name="Picture 47">
            <a:extLst>
              <a:ext uri="{FF2B5EF4-FFF2-40B4-BE49-F238E27FC236}">
                <a16:creationId xmlns:a16="http://schemas.microsoft.com/office/drawing/2014/main" id="{16EC252A-2B1D-59CF-3174-6B375FD67814}"/>
              </a:ext>
            </a:extLst>
          </p:cNvPr>
          <p:cNvPicPr>
            <a:picLocks noChangeAspect="1"/>
          </p:cNvPicPr>
          <p:nvPr/>
        </p:nvPicPr>
        <p:blipFill>
          <a:blip r:embed="rId3"/>
          <a:stretch>
            <a:fillRect/>
          </a:stretch>
        </p:blipFill>
        <p:spPr>
          <a:xfrm>
            <a:off x="426671" y="3587286"/>
            <a:ext cx="1582861" cy="1363019"/>
          </a:xfrm>
          <a:prstGeom prst="rect">
            <a:avLst/>
          </a:prstGeom>
          <a:ln w="3175">
            <a:solidFill>
              <a:srgbClr val="000000"/>
            </a:solidFill>
            <a:prstDash val="dash"/>
          </a:ln>
        </p:spPr>
      </p:pic>
    </p:spTree>
    <p:extLst>
      <p:ext uri="{BB962C8B-B14F-4D97-AF65-F5344CB8AC3E}">
        <p14:creationId xmlns:p14="http://schemas.microsoft.com/office/powerpoint/2010/main" val="12968948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1BF1FD0-9769-1541-B70F-C2C256BBF28B}"/>
              </a:ext>
            </a:extLst>
          </p:cNvPr>
          <p:cNvSpPr txBox="1"/>
          <p:nvPr/>
        </p:nvSpPr>
        <p:spPr>
          <a:xfrm>
            <a:off x="2701635" y="2363432"/>
            <a:ext cx="4008653" cy="923330"/>
          </a:xfrm>
          <a:prstGeom prst="rect">
            <a:avLst/>
          </a:prstGeom>
          <a:noFill/>
        </p:spPr>
        <p:txBody>
          <a:bodyPr wrap="square" rtlCol="0">
            <a:spAutoFit/>
          </a:bodyPr>
          <a:lstStyle/>
          <a:p>
            <a:pPr marL="0" marR="0" lvl="0" indent="0" algn="l" defTabSz="914364"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0" normalizeH="0" baseline="0" noProof="0" dirty="0">
                <a:ln>
                  <a:noFill/>
                </a:ln>
                <a:solidFill>
                  <a:prstClr val="black"/>
                </a:solidFill>
                <a:effectLst/>
                <a:uLnTx/>
                <a:uFillTx/>
                <a:latin typeface="Calibri"/>
                <a:ea typeface="+mn-ea"/>
                <a:cs typeface="+mn-cs"/>
              </a:rPr>
              <a:t>If (Risk &gt; Th.)</a:t>
            </a:r>
          </a:p>
        </p:txBody>
      </p:sp>
      <p:sp>
        <p:nvSpPr>
          <p:cNvPr id="4" name="TextBox 3">
            <a:extLst>
              <a:ext uri="{FF2B5EF4-FFF2-40B4-BE49-F238E27FC236}">
                <a16:creationId xmlns:a16="http://schemas.microsoft.com/office/drawing/2014/main" id="{9608B1B6-98FF-4A4F-8FC4-381152369A63}"/>
              </a:ext>
            </a:extLst>
          </p:cNvPr>
          <p:cNvSpPr txBox="1"/>
          <p:nvPr/>
        </p:nvSpPr>
        <p:spPr>
          <a:xfrm>
            <a:off x="2701635" y="3349029"/>
            <a:ext cx="3839842" cy="923330"/>
          </a:xfrm>
          <a:prstGeom prst="rect">
            <a:avLst/>
          </a:prstGeom>
          <a:noFill/>
        </p:spPr>
        <p:txBody>
          <a:bodyPr wrap="square" rtlCol="0">
            <a:spAutoFit/>
          </a:bodyPr>
          <a:lstStyle/>
          <a:p>
            <a:pPr marL="0" marR="0" lvl="0" indent="0" algn="l" defTabSz="914364"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0" normalizeH="0" baseline="0" noProof="0" dirty="0">
                <a:ln>
                  <a:noFill/>
                </a:ln>
                <a:solidFill>
                  <a:prstClr val="black"/>
                </a:solidFill>
                <a:effectLst/>
                <a:uLnTx/>
                <a:uFillTx/>
                <a:latin typeface="Calibri"/>
                <a:ea typeface="+mn-ea"/>
                <a:cs typeface="+mn-cs"/>
              </a:rPr>
              <a:t>then (do = X)</a:t>
            </a:r>
          </a:p>
        </p:txBody>
      </p:sp>
      <p:sp>
        <p:nvSpPr>
          <p:cNvPr id="15" name="Rounded Rectangle 14">
            <a:extLst>
              <a:ext uri="{FF2B5EF4-FFF2-40B4-BE49-F238E27FC236}">
                <a16:creationId xmlns:a16="http://schemas.microsoft.com/office/drawing/2014/main" id="{D0F1A7CB-4A18-D847-B438-F068718A5C83}"/>
              </a:ext>
            </a:extLst>
          </p:cNvPr>
          <p:cNvSpPr/>
          <p:nvPr/>
        </p:nvSpPr>
        <p:spPr>
          <a:xfrm>
            <a:off x="5780216" y="3530136"/>
            <a:ext cx="437703" cy="598469"/>
          </a:xfrm>
          <a:prstGeom prst="roundRect">
            <a:avLst/>
          </a:prstGeom>
          <a:solidFill>
            <a:schemeClr val="accent6">
              <a:alpha val="3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36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6" name="Rounded Rectangle 15">
            <a:extLst>
              <a:ext uri="{FF2B5EF4-FFF2-40B4-BE49-F238E27FC236}">
                <a16:creationId xmlns:a16="http://schemas.microsoft.com/office/drawing/2014/main" id="{CBDABDC9-127D-D844-8981-9ACDD71AA867}"/>
              </a:ext>
            </a:extLst>
          </p:cNvPr>
          <p:cNvSpPr/>
          <p:nvPr/>
        </p:nvSpPr>
        <p:spPr>
          <a:xfrm>
            <a:off x="3504774" y="2569710"/>
            <a:ext cx="1179767" cy="572342"/>
          </a:xfrm>
          <a:prstGeom prst="roundRect">
            <a:avLst/>
          </a:prstGeom>
          <a:solidFill>
            <a:schemeClr val="accent4">
              <a:alpha val="3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36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 name="Line Callout 1 1">
            <a:extLst>
              <a:ext uri="{FF2B5EF4-FFF2-40B4-BE49-F238E27FC236}">
                <a16:creationId xmlns:a16="http://schemas.microsoft.com/office/drawing/2014/main" id="{E76BB083-6459-0D4F-AE27-B769D2059D6A}"/>
              </a:ext>
            </a:extLst>
          </p:cNvPr>
          <p:cNvSpPr/>
          <p:nvPr/>
        </p:nvSpPr>
        <p:spPr>
          <a:xfrm>
            <a:off x="3397681" y="1423048"/>
            <a:ext cx="1711423" cy="612648"/>
          </a:xfrm>
          <a:prstGeom prst="borderCallout1">
            <a:avLst>
              <a:gd name="adj1" fmla="val 108302"/>
              <a:gd name="adj2" fmla="val 43334"/>
              <a:gd name="adj3" fmla="val 177176"/>
              <a:gd name="adj4" fmla="val 43475"/>
            </a:avLst>
          </a:prstGeom>
          <a:solidFill>
            <a:schemeClr val="accent4">
              <a:alpha val="3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tx1"/>
                </a:solidFill>
                <a:effectLst/>
                <a:uLnTx/>
                <a:uFillTx/>
                <a:latin typeface="Calibri"/>
                <a:ea typeface="+mn-ea"/>
                <a:cs typeface="+mn-cs"/>
              </a:rPr>
              <a:t>Decide whether to act</a:t>
            </a:r>
          </a:p>
        </p:txBody>
      </p:sp>
      <p:sp>
        <p:nvSpPr>
          <p:cNvPr id="7" name="Line Callout 1 6">
            <a:extLst>
              <a:ext uri="{FF2B5EF4-FFF2-40B4-BE49-F238E27FC236}">
                <a16:creationId xmlns:a16="http://schemas.microsoft.com/office/drawing/2014/main" id="{01C25CC2-1016-2240-B9ED-2FCB2F20E0A2}"/>
              </a:ext>
            </a:extLst>
          </p:cNvPr>
          <p:cNvSpPr/>
          <p:nvPr/>
        </p:nvSpPr>
        <p:spPr>
          <a:xfrm>
            <a:off x="5251130" y="4453466"/>
            <a:ext cx="1529681" cy="612648"/>
          </a:xfrm>
          <a:prstGeom prst="borderCallout1">
            <a:avLst>
              <a:gd name="adj1" fmla="val -9857"/>
              <a:gd name="adj2" fmla="val 49423"/>
              <a:gd name="adj3" fmla="val -41212"/>
              <a:gd name="adj4" fmla="val 49333"/>
            </a:avLst>
          </a:prstGeom>
          <a:solidFill>
            <a:schemeClr val="accent6">
              <a:alpha val="3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tx1"/>
                </a:solidFill>
                <a:effectLst/>
                <a:uLnTx/>
                <a:uFillTx/>
                <a:latin typeface="Calibri"/>
                <a:ea typeface="+mn-ea"/>
                <a:cs typeface="+mn-cs"/>
              </a:rPr>
              <a:t>Guide choice of how to act</a:t>
            </a:r>
          </a:p>
        </p:txBody>
      </p:sp>
      <p:sp>
        <p:nvSpPr>
          <p:cNvPr id="5" name="Right Brace 4">
            <a:extLst>
              <a:ext uri="{FF2B5EF4-FFF2-40B4-BE49-F238E27FC236}">
                <a16:creationId xmlns:a16="http://schemas.microsoft.com/office/drawing/2014/main" id="{34AA5540-56DC-0E44-89C5-BA5F21DB4D8F}"/>
              </a:ext>
            </a:extLst>
          </p:cNvPr>
          <p:cNvSpPr/>
          <p:nvPr/>
        </p:nvSpPr>
        <p:spPr>
          <a:xfrm>
            <a:off x="6893818" y="3429000"/>
            <a:ext cx="152400" cy="2121564"/>
          </a:xfrm>
          <a:prstGeom prst="rightBrace">
            <a:avLst/>
          </a:prstGeom>
          <a:ln>
            <a:solidFill>
              <a:schemeClr val="accent6">
                <a:lumMod val="40000"/>
                <a:lumOff val="60000"/>
              </a:schemeClr>
            </a:solidFill>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a:p>
        </p:txBody>
      </p:sp>
      <p:sp>
        <p:nvSpPr>
          <p:cNvPr id="10" name="TextBox 9">
            <a:extLst>
              <a:ext uri="{FF2B5EF4-FFF2-40B4-BE49-F238E27FC236}">
                <a16:creationId xmlns:a16="http://schemas.microsoft.com/office/drawing/2014/main" id="{B39CE3AF-594B-B849-8B10-56BBBEB28131}"/>
              </a:ext>
            </a:extLst>
          </p:cNvPr>
          <p:cNvSpPr txBox="1"/>
          <p:nvPr/>
        </p:nvSpPr>
        <p:spPr>
          <a:xfrm>
            <a:off x="7075714" y="4120450"/>
            <a:ext cx="2164375" cy="523220"/>
          </a:xfrm>
          <a:prstGeom prst="rect">
            <a:avLst/>
          </a:prstGeom>
          <a:solidFill>
            <a:schemeClr val="accent6">
              <a:lumMod val="40000"/>
              <a:lumOff val="60000"/>
            </a:schemeClr>
          </a:solidFill>
          <a:ln>
            <a:solidFill>
              <a:schemeClr val="accent6">
                <a:lumMod val="40000"/>
                <a:lumOff val="60000"/>
              </a:schemeClr>
            </a:solidFill>
          </a:ln>
        </p:spPr>
        <p:txBody>
          <a:bodyPr wrap="none" rtlCol="0">
            <a:spAutoFit/>
          </a:bodyPr>
          <a:lstStyle/>
          <a:p>
            <a:r>
              <a:rPr lang="en-US" sz="1400" dirty="0"/>
              <a:t>Predominantly Inferential</a:t>
            </a:r>
          </a:p>
          <a:p>
            <a:r>
              <a:rPr lang="en-US" sz="1400" dirty="0"/>
              <a:t>Causality matters</a:t>
            </a:r>
          </a:p>
        </p:txBody>
      </p:sp>
      <p:sp>
        <p:nvSpPr>
          <p:cNvPr id="12" name="Left Brace 11">
            <a:extLst>
              <a:ext uri="{FF2B5EF4-FFF2-40B4-BE49-F238E27FC236}">
                <a16:creationId xmlns:a16="http://schemas.microsoft.com/office/drawing/2014/main" id="{562401C3-F2A0-E445-B9CA-024E0697BD25}"/>
              </a:ext>
            </a:extLst>
          </p:cNvPr>
          <p:cNvSpPr/>
          <p:nvPr/>
        </p:nvSpPr>
        <p:spPr>
          <a:xfrm>
            <a:off x="2514600" y="1186300"/>
            <a:ext cx="187035" cy="2242699"/>
          </a:xfrm>
          <a:prstGeom prst="leftBrace">
            <a:avLst/>
          </a:prstGeom>
          <a:ln>
            <a:solidFill>
              <a:schemeClr val="accent4">
                <a:lumMod val="60000"/>
                <a:lumOff val="40000"/>
              </a:schemeClr>
            </a:solidFill>
          </a:ln>
        </p:spPr>
        <p:style>
          <a:lnRef idx="3">
            <a:schemeClr val="accent4"/>
          </a:lnRef>
          <a:fillRef idx="0">
            <a:schemeClr val="accent4"/>
          </a:fillRef>
          <a:effectRef idx="2">
            <a:schemeClr val="accent4"/>
          </a:effectRef>
          <a:fontRef idx="minor">
            <a:schemeClr val="tx1"/>
          </a:fontRef>
        </p:style>
        <p:txBody>
          <a:bodyPr rtlCol="0" anchor="ctr"/>
          <a:lstStyle/>
          <a:p>
            <a:pPr algn="ctr"/>
            <a:endParaRPr lang="en-US"/>
          </a:p>
        </p:txBody>
      </p:sp>
      <p:sp>
        <p:nvSpPr>
          <p:cNvPr id="17" name="TextBox 16">
            <a:extLst>
              <a:ext uri="{FF2B5EF4-FFF2-40B4-BE49-F238E27FC236}">
                <a16:creationId xmlns:a16="http://schemas.microsoft.com/office/drawing/2014/main" id="{CBD41640-C08B-4C44-8DBC-871C886DE200}"/>
              </a:ext>
            </a:extLst>
          </p:cNvPr>
          <p:cNvSpPr txBox="1"/>
          <p:nvPr/>
        </p:nvSpPr>
        <p:spPr>
          <a:xfrm>
            <a:off x="1" y="1938317"/>
            <a:ext cx="2485886" cy="523220"/>
          </a:xfrm>
          <a:prstGeom prst="rect">
            <a:avLst/>
          </a:prstGeom>
          <a:solidFill>
            <a:schemeClr val="accent4">
              <a:lumMod val="40000"/>
              <a:lumOff val="60000"/>
            </a:schemeClr>
          </a:solidFill>
          <a:ln>
            <a:solidFill>
              <a:schemeClr val="accent4">
                <a:lumMod val="40000"/>
                <a:lumOff val="60000"/>
              </a:schemeClr>
            </a:solidFill>
          </a:ln>
        </p:spPr>
        <p:txBody>
          <a:bodyPr wrap="square" rtlCol="0">
            <a:spAutoFit/>
          </a:bodyPr>
          <a:lstStyle/>
          <a:p>
            <a:r>
              <a:rPr lang="en-US" sz="1400" dirty="0"/>
              <a:t>Predominantly Predictive</a:t>
            </a:r>
          </a:p>
          <a:p>
            <a:r>
              <a:rPr lang="en-US" sz="1400" dirty="0"/>
              <a:t>Causality optional</a:t>
            </a:r>
          </a:p>
        </p:txBody>
      </p:sp>
    </p:spTree>
    <p:extLst>
      <p:ext uri="{BB962C8B-B14F-4D97-AF65-F5344CB8AC3E}">
        <p14:creationId xmlns:p14="http://schemas.microsoft.com/office/powerpoint/2010/main" val="1846838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0" grpId="0" animBg="1"/>
      <p:bldP spid="12" grpId="0" animBg="1"/>
      <p:bldP spid="1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143300"/>
          </a:xfrm>
        </p:spPr>
        <p:txBody>
          <a:bodyPr anchor="ctr"/>
          <a:lstStyle/>
          <a:p>
            <a:pPr algn="ctr"/>
            <a:r>
              <a:rPr lang="en-US" dirty="0"/>
              <a:t>The two cultures</a:t>
            </a:r>
          </a:p>
        </p:txBody>
      </p:sp>
      <p:sp>
        <p:nvSpPr>
          <p:cNvPr id="4" name="Text Placeholder 3"/>
          <p:cNvSpPr>
            <a:spLocks noGrp="1"/>
          </p:cNvSpPr>
          <p:nvPr>
            <p:ph type="body" idx="1"/>
          </p:nvPr>
        </p:nvSpPr>
        <p:spPr>
          <a:xfrm>
            <a:off x="457200" y="1202605"/>
            <a:ext cx="4040188" cy="639762"/>
          </a:xfrm>
          <a:solidFill>
            <a:schemeClr val="accent6">
              <a:lumMod val="20000"/>
              <a:lumOff val="80000"/>
            </a:schemeClr>
          </a:solidFill>
        </p:spPr>
        <p:txBody>
          <a:bodyPr anchor="ctr">
            <a:normAutofit fontScale="92500"/>
          </a:bodyPr>
          <a:lstStyle/>
          <a:p>
            <a:pPr algn="ctr"/>
            <a:r>
              <a:rPr lang="en-US" dirty="0"/>
              <a:t>Inferential - data modeling</a:t>
            </a:r>
          </a:p>
        </p:txBody>
      </p:sp>
      <p:sp>
        <p:nvSpPr>
          <p:cNvPr id="5" name="Content Placeholder 4"/>
          <p:cNvSpPr>
            <a:spLocks noGrp="1"/>
          </p:cNvSpPr>
          <p:nvPr>
            <p:ph sz="half" idx="2"/>
          </p:nvPr>
        </p:nvSpPr>
        <p:spPr>
          <a:xfrm>
            <a:off x="457200" y="1968374"/>
            <a:ext cx="4040188" cy="1138553"/>
          </a:xfrm>
        </p:spPr>
        <p:txBody>
          <a:bodyPr/>
          <a:lstStyle/>
          <a:p>
            <a:pPr marL="203200" indent="0">
              <a:buNone/>
            </a:pPr>
            <a:r>
              <a:rPr lang="en-US" dirty="0"/>
              <a:t>Estimate parameters:</a:t>
            </a:r>
            <a:endParaRPr lang="en-US" i="1" dirty="0"/>
          </a:p>
          <a:p>
            <a:pPr marL="203200" indent="0">
              <a:buNone/>
            </a:pPr>
            <a:r>
              <a:rPr lang="en-US" sz="1800" i="1" dirty="0"/>
              <a:t>Y= f(X</a:t>
            </a:r>
            <a:r>
              <a:rPr lang="en-US" sz="1800" i="1" baseline="-25000" dirty="0"/>
              <a:t>1</a:t>
            </a:r>
            <a:r>
              <a:rPr lang="is-IS" sz="1800" i="1" baseline="-25000" dirty="0"/>
              <a:t>…i</a:t>
            </a:r>
            <a:r>
              <a:rPr lang="en-US" sz="1800" i="1" dirty="0"/>
              <a:t>, noise, </a:t>
            </a:r>
            <a:r>
              <a:rPr lang="en-US" sz="1800" b="1" i="1" dirty="0"/>
              <a:t>parameters</a:t>
            </a:r>
            <a:r>
              <a:rPr lang="en-US" sz="1800" i="1" dirty="0"/>
              <a:t>)</a:t>
            </a:r>
          </a:p>
        </p:txBody>
      </p:sp>
      <p:sp>
        <p:nvSpPr>
          <p:cNvPr id="6" name="Text Placeholder 5"/>
          <p:cNvSpPr>
            <a:spLocks noGrp="1"/>
          </p:cNvSpPr>
          <p:nvPr>
            <p:ph type="body" sz="quarter" idx="3"/>
          </p:nvPr>
        </p:nvSpPr>
        <p:spPr>
          <a:xfrm>
            <a:off x="4645025" y="1202605"/>
            <a:ext cx="4041775" cy="639762"/>
          </a:xfrm>
          <a:solidFill>
            <a:schemeClr val="accent4">
              <a:lumMod val="20000"/>
              <a:lumOff val="80000"/>
            </a:schemeClr>
          </a:solidFill>
        </p:spPr>
        <p:txBody>
          <a:bodyPr anchor="ctr">
            <a:normAutofit fontScale="92500"/>
          </a:bodyPr>
          <a:lstStyle/>
          <a:p>
            <a:pPr algn="ctr"/>
            <a:r>
              <a:rPr lang="en-US" dirty="0"/>
              <a:t>Predictive - algorithmic modeling</a:t>
            </a:r>
          </a:p>
        </p:txBody>
      </p:sp>
      <p:sp>
        <p:nvSpPr>
          <p:cNvPr id="7" name="Content Placeholder 6"/>
          <p:cNvSpPr>
            <a:spLocks noGrp="1"/>
          </p:cNvSpPr>
          <p:nvPr>
            <p:ph sz="quarter" idx="4"/>
          </p:nvPr>
        </p:nvSpPr>
        <p:spPr>
          <a:xfrm>
            <a:off x="4645025" y="1968374"/>
            <a:ext cx="4041775" cy="1138553"/>
          </a:xfrm>
        </p:spPr>
        <p:txBody>
          <a:bodyPr/>
          <a:lstStyle/>
          <a:p>
            <a:pPr marL="203200" indent="0">
              <a:buNone/>
            </a:pPr>
            <a:r>
              <a:rPr lang="en-US" dirty="0"/>
              <a:t>Learn a function:</a:t>
            </a:r>
          </a:p>
          <a:p>
            <a:pPr marL="203200" indent="0">
              <a:buNone/>
            </a:pPr>
            <a:r>
              <a:rPr lang="en-US" sz="1800" i="1" dirty="0"/>
              <a:t>f(x)—that operates on x to predict y.</a:t>
            </a:r>
          </a:p>
        </p:txBody>
      </p:sp>
      <p:sp>
        <p:nvSpPr>
          <p:cNvPr id="10" name="Content Placeholder 4"/>
          <p:cNvSpPr txBox="1">
            <a:spLocks/>
          </p:cNvSpPr>
          <p:nvPr/>
        </p:nvSpPr>
        <p:spPr>
          <a:xfrm>
            <a:off x="70634" y="5200830"/>
            <a:ext cx="4989046" cy="1540153"/>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L="342900" marR="0" lvl="0" indent="-139700" algn="l" rtl="0">
              <a:lnSpc>
                <a:spcPct val="100000"/>
              </a:lnSpc>
              <a:spcBef>
                <a:spcPts val="640"/>
              </a:spcBef>
              <a:spcAft>
                <a:spcPts val="0"/>
              </a:spcAft>
              <a:buClr>
                <a:schemeClr val="dk1"/>
              </a:buClr>
              <a:buSzPct val="100000"/>
              <a:buFont typeface="Arial"/>
              <a:buChar char="•"/>
              <a:defRPr sz="2400" b="0" i="0" u="none" strike="noStrike" cap="none">
                <a:solidFill>
                  <a:schemeClr val="dk1"/>
                </a:solidFill>
                <a:latin typeface="Calibri"/>
                <a:ea typeface="Calibri"/>
                <a:cs typeface="Calibri"/>
                <a:sym typeface="Calibri"/>
              </a:defRPr>
            </a:lvl1pPr>
            <a:lvl2pPr marL="742950" marR="0" lvl="1" indent="-107950" algn="l" rtl="0">
              <a:lnSpc>
                <a:spcPct val="100000"/>
              </a:lnSpc>
              <a:spcBef>
                <a:spcPts val="56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2pPr>
            <a:lvl3pPr marL="1143000" marR="0" lvl="2" indent="-76200" algn="l" rtl="0">
              <a:lnSpc>
                <a:spcPct val="100000"/>
              </a:lnSpc>
              <a:spcBef>
                <a:spcPts val="48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3pPr>
            <a:lvl4pPr marL="1600200" marR="0" lvl="3" indent="-101600" algn="l" rtl="0">
              <a:lnSpc>
                <a:spcPct val="100000"/>
              </a:lnSpc>
              <a:spcBef>
                <a:spcPts val="400"/>
              </a:spcBef>
              <a:spcAft>
                <a:spcPts val="0"/>
              </a:spcAft>
              <a:buClr>
                <a:schemeClr val="dk1"/>
              </a:buClr>
              <a:buSzPct val="100000"/>
              <a:buFont typeface="Arial"/>
              <a:buChar char="–"/>
              <a:defRPr sz="1600" b="0" i="0" u="none" strike="noStrike" cap="none">
                <a:solidFill>
                  <a:schemeClr val="dk1"/>
                </a:solidFill>
                <a:latin typeface="Calibri"/>
                <a:ea typeface="Calibri"/>
                <a:cs typeface="Calibri"/>
                <a:sym typeface="Calibri"/>
              </a:defRPr>
            </a:lvl4pPr>
            <a:lvl5pPr marL="2057400" marR="0" lvl="4" indent="-101600" algn="l" rtl="0">
              <a:lnSpc>
                <a:spcPct val="100000"/>
              </a:lnSpc>
              <a:spcBef>
                <a:spcPts val="400"/>
              </a:spcBef>
              <a:spcAft>
                <a:spcPts val="0"/>
              </a:spcAft>
              <a:buClr>
                <a:schemeClr val="dk1"/>
              </a:buClr>
              <a:buSzPct val="100000"/>
              <a:buFont typeface="Arial"/>
              <a:buChar char="»"/>
              <a:defRPr sz="1600" b="0" i="0" u="none" strike="noStrike" cap="none">
                <a:solidFill>
                  <a:schemeClr val="dk1"/>
                </a:solidFill>
                <a:latin typeface="Calibri"/>
                <a:ea typeface="Calibri"/>
                <a:cs typeface="Calibri"/>
                <a:sym typeface="Calibri"/>
              </a:defRPr>
            </a:lvl5pPr>
            <a:lvl6pPr marL="2514600" marR="0" lvl="5" indent="-101600" algn="l" rtl="0">
              <a:lnSpc>
                <a:spcPct val="100000"/>
              </a:lnSpc>
              <a:spcBef>
                <a:spcPts val="400"/>
              </a:spcBef>
              <a:spcAft>
                <a:spcPts val="0"/>
              </a:spcAft>
              <a:buClr>
                <a:schemeClr val="dk1"/>
              </a:buClr>
              <a:buSzPct val="100000"/>
              <a:buFont typeface="Arial"/>
              <a:buChar char="•"/>
              <a:defRPr sz="1600" b="0" i="0" u="none" strike="noStrike" cap="none">
                <a:solidFill>
                  <a:schemeClr val="dk1"/>
                </a:solidFill>
                <a:latin typeface="Calibri"/>
                <a:ea typeface="Calibri"/>
                <a:cs typeface="Calibri"/>
                <a:sym typeface="Calibri"/>
              </a:defRPr>
            </a:lvl6pPr>
            <a:lvl7pPr marL="2971800" marR="0" lvl="6" indent="-101600" algn="l" rtl="0">
              <a:lnSpc>
                <a:spcPct val="100000"/>
              </a:lnSpc>
              <a:spcBef>
                <a:spcPts val="400"/>
              </a:spcBef>
              <a:spcAft>
                <a:spcPts val="0"/>
              </a:spcAft>
              <a:buClr>
                <a:schemeClr val="dk1"/>
              </a:buClr>
              <a:buSzPct val="100000"/>
              <a:buFont typeface="Arial"/>
              <a:buChar char="•"/>
              <a:defRPr sz="1600" b="0" i="0" u="none" strike="noStrike" cap="none">
                <a:solidFill>
                  <a:schemeClr val="dk1"/>
                </a:solidFill>
                <a:latin typeface="Calibri"/>
                <a:ea typeface="Calibri"/>
                <a:cs typeface="Calibri"/>
                <a:sym typeface="Calibri"/>
              </a:defRPr>
            </a:lvl7pPr>
            <a:lvl8pPr marL="3429000" marR="0" lvl="7" indent="-101600" algn="l" rtl="0">
              <a:lnSpc>
                <a:spcPct val="100000"/>
              </a:lnSpc>
              <a:spcBef>
                <a:spcPts val="400"/>
              </a:spcBef>
              <a:spcAft>
                <a:spcPts val="0"/>
              </a:spcAft>
              <a:buClr>
                <a:schemeClr val="dk1"/>
              </a:buClr>
              <a:buSzPct val="100000"/>
              <a:buFont typeface="Arial"/>
              <a:buChar char="•"/>
              <a:defRPr sz="1600" b="0" i="0" u="none" strike="noStrike" cap="none">
                <a:solidFill>
                  <a:schemeClr val="dk1"/>
                </a:solidFill>
                <a:latin typeface="Calibri"/>
                <a:ea typeface="Calibri"/>
                <a:cs typeface="Calibri"/>
                <a:sym typeface="Calibri"/>
              </a:defRPr>
            </a:lvl8pPr>
            <a:lvl9pPr marL="3886200" marR="0" lvl="8" indent="-101600" algn="l" rtl="0">
              <a:lnSpc>
                <a:spcPct val="100000"/>
              </a:lnSpc>
              <a:spcBef>
                <a:spcPts val="400"/>
              </a:spcBef>
              <a:spcAft>
                <a:spcPts val="0"/>
              </a:spcAft>
              <a:buClr>
                <a:schemeClr val="dk1"/>
              </a:buClr>
              <a:buSzPct val="100000"/>
              <a:buFont typeface="Arial"/>
              <a:buChar char="•"/>
              <a:defRPr sz="1600" b="0" i="0" u="none" strike="noStrike" cap="none">
                <a:solidFill>
                  <a:schemeClr val="dk1"/>
                </a:solidFill>
                <a:latin typeface="Calibri"/>
                <a:ea typeface="Calibri"/>
                <a:cs typeface="Calibri"/>
                <a:sym typeface="Calibri"/>
              </a:defRPr>
            </a:lvl9pPr>
          </a:lstStyle>
          <a:p>
            <a:pPr marL="203200" indent="0">
              <a:buFont typeface="Arial"/>
              <a:buNone/>
            </a:pPr>
            <a:r>
              <a:rPr lang="en-US" dirty="0"/>
              <a:t>Worry about :</a:t>
            </a:r>
            <a:endParaRPr lang="en-US" i="1" dirty="0"/>
          </a:p>
          <a:p>
            <a:pPr marL="203200" indent="0">
              <a:buFont typeface="Arial"/>
              <a:buNone/>
            </a:pPr>
            <a:r>
              <a:rPr lang="en-US" sz="1800" i="1" dirty="0"/>
              <a:t>Significance – is there a measurable difference?</a:t>
            </a:r>
          </a:p>
          <a:p>
            <a:pPr marL="203200" indent="0">
              <a:buFont typeface="Arial"/>
              <a:buNone/>
            </a:pPr>
            <a:r>
              <a:rPr lang="en-US" sz="1800" i="1" dirty="0"/>
              <a:t>Effect size – is the measured difference relevant?</a:t>
            </a:r>
          </a:p>
        </p:txBody>
      </p:sp>
      <p:sp>
        <p:nvSpPr>
          <p:cNvPr id="11" name="Content Placeholder 4"/>
          <p:cNvSpPr txBox="1">
            <a:spLocks/>
          </p:cNvSpPr>
          <p:nvPr/>
        </p:nvSpPr>
        <p:spPr>
          <a:xfrm>
            <a:off x="4847758" y="5200830"/>
            <a:ext cx="4040188" cy="1379549"/>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L="342900" marR="0" lvl="0" indent="-139700" algn="l" rtl="0">
              <a:lnSpc>
                <a:spcPct val="100000"/>
              </a:lnSpc>
              <a:spcBef>
                <a:spcPts val="640"/>
              </a:spcBef>
              <a:spcAft>
                <a:spcPts val="0"/>
              </a:spcAft>
              <a:buClr>
                <a:schemeClr val="dk1"/>
              </a:buClr>
              <a:buSzPct val="100000"/>
              <a:buFont typeface="Arial"/>
              <a:buChar char="•"/>
              <a:defRPr sz="2400" b="0" i="0" u="none" strike="noStrike" cap="none">
                <a:solidFill>
                  <a:schemeClr val="dk1"/>
                </a:solidFill>
                <a:latin typeface="Calibri"/>
                <a:ea typeface="Calibri"/>
                <a:cs typeface="Calibri"/>
                <a:sym typeface="Calibri"/>
              </a:defRPr>
            </a:lvl1pPr>
            <a:lvl2pPr marL="742950" marR="0" lvl="1" indent="-107950" algn="l" rtl="0">
              <a:lnSpc>
                <a:spcPct val="100000"/>
              </a:lnSpc>
              <a:spcBef>
                <a:spcPts val="56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2pPr>
            <a:lvl3pPr marL="1143000" marR="0" lvl="2" indent="-76200" algn="l" rtl="0">
              <a:lnSpc>
                <a:spcPct val="100000"/>
              </a:lnSpc>
              <a:spcBef>
                <a:spcPts val="48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3pPr>
            <a:lvl4pPr marL="1600200" marR="0" lvl="3" indent="-101600" algn="l" rtl="0">
              <a:lnSpc>
                <a:spcPct val="100000"/>
              </a:lnSpc>
              <a:spcBef>
                <a:spcPts val="400"/>
              </a:spcBef>
              <a:spcAft>
                <a:spcPts val="0"/>
              </a:spcAft>
              <a:buClr>
                <a:schemeClr val="dk1"/>
              </a:buClr>
              <a:buSzPct val="100000"/>
              <a:buFont typeface="Arial"/>
              <a:buChar char="–"/>
              <a:defRPr sz="1600" b="0" i="0" u="none" strike="noStrike" cap="none">
                <a:solidFill>
                  <a:schemeClr val="dk1"/>
                </a:solidFill>
                <a:latin typeface="Calibri"/>
                <a:ea typeface="Calibri"/>
                <a:cs typeface="Calibri"/>
                <a:sym typeface="Calibri"/>
              </a:defRPr>
            </a:lvl4pPr>
            <a:lvl5pPr marL="2057400" marR="0" lvl="4" indent="-101600" algn="l" rtl="0">
              <a:lnSpc>
                <a:spcPct val="100000"/>
              </a:lnSpc>
              <a:spcBef>
                <a:spcPts val="400"/>
              </a:spcBef>
              <a:spcAft>
                <a:spcPts val="0"/>
              </a:spcAft>
              <a:buClr>
                <a:schemeClr val="dk1"/>
              </a:buClr>
              <a:buSzPct val="100000"/>
              <a:buFont typeface="Arial"/>
              <a:buChar char="»"/>
              <a:defRPr sz="1600" b="0" i="0" u="none" strike="noStrike" cap="none">
                <a:solidFill>
                  <a:schemeClr val="dk1"/>
                </a:solidFill>
                <a:latin typeface="Calibri"/>
                <a:ea typeface="Calibri"/>
                <a:cs typeface="Calibri"/>
                <a:sym typeface="Calibri"/>
              </a:defRPr>
            </a:lvl5pPr>
            <a:lvl6pPr marL="2514600" marR="0" lvl="5" indent="-101600" algn="l" rtl="0">
              <a:lnSpc>
                <a:spcPct val="100000"/>
              </a:lnSpc>
              <a:spcBef>
                <a:spcPts val="400"/>
              </a:spcBef>
              <a:spcAft>
                <a:spcPts val="0"/>
              </a:spcAft>
              <a:buClr>
                <a:schemeClr val="dk1"/>
              </a:buClr>
              <a:buSzPct val="100000"/>
              <a:buFont typeface="Arial"/>
              <a:buChar char="•"/>
              <a:defRPr sz="1600" b="0" i="0" u="none" strike="noStrike" cap="none">
                <a:solidFill>
                  <a:schemeClr val="dk1"/>
                </a:solidFill>
                <a:latin typeface="Calibri"/>
                <a:ea typeface="Calibri"/>
                <a:cs typeface="Calibri"/>
                <a:sym typeface="Calibri"/>
              </a:defRPr>
            </a:lvl6pPr>
            <a:lvl7pPr marL="2971800" marR="0" lvl="6" indent="-101600" algn="l" rtl="0">
              <a:lnSpc>
                <a:spcPct val="100000"/>
              </a:lnSpc>
              <a:spcBef>
                <a:spcPts val="400"/>
              </a:spcBef>
              <a:spcAft>
                <a:spcPts val="0"/>
              </a:spcAft>
              <a:buClr>
                <a:schemeClr val="dk1"/>
              </a:buClr>
              <a:buSzPct val="100000"/>
              <a:buFont typeface="Arial"/>
              <a:buChar char="•"/>
              <a:defRPr sz="1600" b="0" i="0" u="none" strike="noStrike" cap="none">
                <a:solidFill>
                  <a:schemeClr val="dk1"/>
                </a:solidFill>
                <a:latin typeface="Calibri"/>
                <a:ea typeface="Calibri"/>
                <a:cs typeface="Calibri"/>
                <a:sym typeface="Calibri"/>
              </a:defRPr>
            </a:lvl7pPr>
            <a:lvl8pPr marL="3429000" marR="0" lvl="7" indent="-101600" algn="l" rtl="0">
              <a:lnSpc>
                <a:spcPct val="100000"/>
              </a:lnSpc>
              <a:spcBef>
                <a:spcPts val="400"/>
              </a:spcBef>
              <a:spcAft>
                <a:spcPts val="0"/>
              </a:spcAft>
              <a:buClr>
                <a:schemeClr val="dk1"/>
              </a:buClr>
              <a:buSzPct val="100000"/>
              <a:buFont typeface="Arial"/>
              <a:buChar char="•"/>
              <a:defRPr sz="1600" b="0" i="0" u="none" strike="noStrike" cap="none">
                <a:solidFill>
                  <a:schemeClr val="dk1"/>
                </a:solidFill>
                <a:latin typeface="Calibri"/>
                <a:ea typeface="Calibri"/>
                <a:cs typeface="Calibri"/>
                <a:sym typeface="Calibri"/>
              </a:defRPr>
            </a:lvl8pPr>
            <a:lvl9pPr marL="3886200" marR="0" lvl="8" indent="-101600" algn="l" rtl="0">
              <a:lnSpc>
                <a:spcPct val="100000"/>
              </a:lnSpc>
              <a:spcBef>
                <a:spcPts val="400"/>
              </a:spcBef>
              <a:spcAft>
                <a:spcPts val="0"/>
              </a:spcAft>
              <a:buClr>
                <a:schemeClr val="dk1"/>
              </a:buClr>
              <a:buSzPct val="100000"/>
              <a:buFont typeface="Arial"/>
              <a:buChar char="•"/>
              <a:defRPr sz="1600" b="0" i="0" u="none" strike="noStrike" cap="none">
                <a:solidFill>
                  <a:schemeClr val="dk1"/>
                </a:solidFill>
                <a:latin typeface="Calibri"/>
                <a:ea typeface="Calibri"/>
                <a:cs typeface="Calibri"/>
                <a:sym typeface="Calibri"/>
              </a:defRPr>
            </a:lvl9pPr>
          </a:lstStyle>
          <a:p>
            <a:pPr marL="203200" indent="0">
              <a:buFont typeface="Arial"/>
              <a:buNone/>
            </a:pPr>
            <a:r>
              <a:rPr lang="en-US" dirty="0"/>
              <a:t>Worry about :</a:t>
            </a:r>
            <a:endParaRPr lang="en-US" i="1" dirty="0"/>
          </a:p>
          <a:p>
            <a:pPr marL="203200" indent="0">
              <a:buFont typeface="Arial"/>
              <a:buNone/>
            </a:pPr>
            <a:r>
              <a:rPr lang="en-US" sz="1800" i="1" dirty="0"/>
              <a:t>Accuracy – how often do I get it right?</a:t>
            </a:r>
          </a:p>
          <a:p>
            <a:pPr marL="203200" indent="0">
              <a:buFont typeface="Arial"/>
              <a:buNone/>
            </a:pPr>
            <a:r>
              <a:rPr lang="en-US" sz="1800" i="1" dirty="0" err="1"/>
              <a:t>Actionability</a:t>
            </a:r>
            <a:r>
              <a:rPr lang="en-US" sz="1800" i="1" dirty="0"/>
              <a:t> – I got it right, so what?</a:t>
            </a:r>
          </a:p>
        </p:txBody>
      </p:sp>
      <p:pic>
        <p:nvPicPr>
          <p:cNvPr id="3" name="Picture 2">
            <a:extLst>
              <a:ext uri="{FF2B5EF4-FFF2-40B4-BE49-F238E27FC236}">
                <a16:creationId xmlns:a16="http://schemas.microsoft.com/office/drawing/2014/main" id="{9C7BE29B-FBB5-4841-9A14-AAC98B26BF2E}"/>
              </a:ext>
            </a:extLst>
          </p:cNvPr>
          <p:cNvPicPr>
            <a:picLocks noChangeAspect="1"/>
          </p:cNvPicPr>
          <p:nvPr/>
        </p:nvPicPr>
        <p:blipFill>
          <a:blip r:embed="rId3"/>
          <a:stretch>
            <a:fillRect/>
          </a:stretch>
        </p:blipFill>
        <p:spPr>
          <a:xfrm>
            <a:off x="4799012" y="3106927"/>
            <a:ext cx="3733800" cy="1826566"/>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5122BBE3-BEA5-F249-93B5-60A9BB2B2204}"/>
              </a:ext>
            </a:extLst>
          </p:cNvPr>
          <p:cNvPicPr>
            <a:picLocks noChangeAspect="1"/>
          </p:cNvPicPr>
          <p:nvPr/>
        </p:nvPicPr>
        <p:blipFill>
          <a:blip r:embed="rId4"/>
          <a:stretch>
            <a:fillRect/>
          </a:stretch>
        </p:blipFill>
        <p:spPr>
          <a:xfrm>
            <a:off x="457200" y="3428999"/>
            <a:ext cx="3991766" cy="138153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362413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P spid="11"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901704"/>
          </a:xfrm>
          <a:solidFill>
            <a:schemeClr val="accent6">
              <a:lumMod val="20000"/>
              <a:lumOff val="80000"/>
            </a:schemeClr>
          </a:solidFill>
        </p:spPr>
        <p:txBody>
          <a:bodyPr/>
          <a:lstStyle/>
          <a:p>
            <a:r>
              <a:rPr lang="en-US" dirty="0"/>
              <a:t>Statistical inference</a:t>
            </a:r>
          </a:p>
        </p:txBody>
      </p:sp>
      <p:sp>
        <p:nvSpPr>
          <p:cNvPr id="3" name="Content Placeholder 2"/>
          <p:cNvSpPr>
            <a:spLocks noGrp="1"/>
          </p:cNvSpPr>
          <p:nvPr>
            <p:ph idx="1"/>
          </p:nvPr>
        </p:nvSpPr>
        <p:spPr>
          <a:xfrm>
            <a:off x="457200" y="901704"/>
            <a:ext cx="8229600" cy="987422"/>
          </a:xfrm>
        </p:spPr>
        <p:txBody>
          <a:bodyPr/>
          <a:lstStyle/>
          <a:p>
            <a:pPr marL="203200" indent="0" algn="ctr">
              <a:buNone/>
            </a:pPr>
            <a:r>
              <a:rPr lang="en-US" dirty="0"/>
              <a:t>Aims to </a:t>
            </a:r>
            <a:r>
              <a:rPr lang="en-US" b="1" dirty="0"/>
              <a:t>infer</a:t>
            </a:r>
            <a:r>
              <a:rPr lang="en-US" dirty="0"/>
              <a:t> properties of a </a:t>
            </a:r>
            <a:r>
              <a:rPr lang="en-US" b="1" dirty="0"/>
              <a:t>population</a:t>
            </a:r>
            <a:r>
              <a:rPr lang="en-US" dirty="0"/>
              <a:t> given a smaller, observable </a:t>
            </a:r>
            <a:r>
              <a:rPr lang="en-US" b="1" dirty="0"/>
              <a:t>sample</a:t>
            </a:r>
          </a:p>
        </p:txBody>
      </p:sp>
      <p:sp>
        <p:nvSpPr>
          <p:cNvPr id="5" name="Oval 4"/>
          <p:cNvSpPr/>
          <p:nvPr/>
        </p:nvSpPr>
        <p:spPr>
          <a:xfrm>
            <a:off x="806450" y="3216275"/>
            <a:ext cx="3686175" cy="1381124"/>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b="1" dirty="0"/>
              <a:t>Data-generating process</a:t>
            </a:r>
            <a:endParaRPr lang="en-US" dirty="0">
              <a:solidFill>
                <a:schemeClr val="tx1"/>
              </a:solidFill>
            </a:endParaRPr>
          </a:p>
        </p:txBody>
      </p:sp>
      <p:graphicFrame>
        <p:nvGraphicFramePr>
          <p:cNvPr id="10" name="Table 9"/>
          <p:cNvGraphicFramePr>
            <a:graphicFrameLocks noGrp="1"/>
          </p:cNvGraphicFramePr>
          <p:nvPr>
            <p:extLst>
              <p:ext uri="{D42A27DB-BD31-4B8C-83A1-F6EECF244321}">
                <p14:modId xmlns:p14="http://schemas.microsoft.com/office/powerpoint/2010/main" val="1694036257"/>
              </p:ext>
            </p:extLst>
          </p:nvPr>
        </p:nvGraphicFramePr>
        <p:xfrm>
          <a:off x="6639593" y="3075916"/>
          <a:ext cx="1381126" cy="1864286"/>
        </p:xfrm>
        <a:graphic>
          <a:graphicData uri="http://schemas.openxmlformats.org/drawingml/2006/table">
            <a:tbl>
              <a:tblPr firstRow="1" bandRow="1">
                <a:tableStyleId>{5940675A-B579-460E-94D1-54222C63F5DA}</a:tableStyleId>
              </a:tblPr>
              <a:tblGrid>
                <a:gridCol w="690563">
                  <a:extLst>
                    <a:ext uri="{9D8B030D-6E8A-4147-A177-3AD203B41FA5}">
                      <a16:colId xmlns:a16="http://schemas.microsoft.com/office/drawing/2014/main" val="20000"/>
                    </a:ext>
                  </a:extLst>
                </a:gridCol>
                <a:gridCol w="690563">
                  <a:extLst>
                    <a:ext uri="{9D8B030D-6E8A-4147-A177-3AD203B41FA5}">
                      <a16:colId xmlns:a16="http://schemas.microsoft.com/office/drawing/2014/main" val="20001"/>
                    </a:ext>
                  </a:extLst>
                </a:gridCol>
              </a:tblGrid>
              <a:tr h="229722">
                <a:tc>
                  <a:txBody>
                    <a:bodyPr/>
                    <a:lstStyle/>
                    <a:p>
                      <a:pPr algn="ctr"/>
                      <a:r>
                        <a:rPr lang="en-US" dirty="0" err="1"/>
                        <a:t>x</a:t>
                      </a:r>
                      <a:r>
                        <a:rPr lang="en-US" baseline="-25000" dirty="0" err="1"/>
                        <a:t>s</a:t>
                      </a:r>
                      <a:endParaRPr lang="en-US" dirty="0"/>
                    </a:p>
                  </a:txBody>
                  <a:tcPr marL="45720" marR="45720" anchor="ctr"/>
                </a:tc>
                <a:tc>
                  <a:txBody>
                    <a:bodyPr/>
                    <a:lstStyle/>
                    <a:p>
                      <a:pPr algn="ctr"/>
                      <a:r>
                        <a:rPr lang="en-US" dirty="0" err="1"/>
                        <a:t>y</a:t>
                      </a:r>
                      <a:r>
                        <a:rPr lang="en-US" baseline="-25000" dirty="0" err="1"/>
                        <a:t>s</a:t>
                      </a:r>
                      <a:endParaRPr lang="en-US" dirty="0"/>
                    </a:p>
                  </a:txBody>
                  <a:tcPr marL="45720" marR="45720" anchor="ctr"/>
                </a:tc>
                <a:extLst>
                  <a:ext uri="{0D108BD9-81ED-4DB2-BD59-A6C34878D82A}">
                    <a16:rowId xmlns:a16="http://schemas.microsoft.com/office/drawing/2014/main" val="10000"/>
                  </a:ext>
                </a:extLst>
              </a:tr>
              <a:tr h="229722">
                <a:tc>
                  <a:txBody>
                    <a:bodyPr/>
                    <a:lstStyle/>
                    <a:p>
                      <a:pPr algn="ctr"/>
                      <a:r>
                        <a:rPr lang="en-US" dirty="0"/>
                        <a:t>0.12</a:t>
                      </a:r>
                    </a:p>
                  </a:txBody>
                  <a:tcPr marL="45720" marR="45720" anchor="ctr"/>
                </a:tc>
                <a:tc>
                  <a:txBody>
                    <a:bodyPr/>
                    <a:lstStyle/>
                    <a:p>
                      <a:pPr algn="ctr"/>
                      <a:r>
                        <a:rPr lang="en-US" dirty="0"/>
                        <a:t>12</a:t>
                      </a:r>
                    </a:p>
                  </a:txBody>
                  <a:tcPr marL="45720" marR="45720" anchor="ctr"/>
                </a:tc>
                <a:extLst>
                  <a:ext uri="{0D108BD9-81ED-4DB2-BD59-A6C34878D82A}">
                    <a16:rowId xmlns:a16="http://schemas.microsoft.com/office/drawing/2014/main" val="10001"/>
                  </a:ext>
                </a:extLst>
              </a:tr>
              <a:tr h="645086">
                <a:tc>
                  <a:txBody>
                    <a:bodyPr/>
                    <a:lstStyle/>
                    <a:p>
                      <a:pPr algn="ctr"/>
                      <a:r>
                        <a:rPr lang="en-US" dirty="0"/>
                        <a:t>…</a:t>
                      </a:r>
                    </a:p>
                  </a:txBody>
                  <a:tcPr marL="45720" marR="45720" anchor="ctr"/>
                </a:tc>
                <a:tc>
                  <a:txBody>
                    <a:bodyPr/>
                    <a:lstStyle/>
                    <a:p>
                      <a:pPr algn="ctr"/>
                      <a:r>
                        <a:rPr lang="en-US" dirty="0"/>
                        <a:t>…</a:t>
                      </a:r>
                    </a:p>
                  </a:txBody>
                  <a:tcPr marL="45720" marR="45720" anchor="ctr"/>
                </a:tc>
                <a:extLst>
                  <a:ext uri="{0D108BD9-81ED-4DB2-BD59-A6C34878D82A}">
                    <a16:rowId xmlns:a16="http://schemas.microsoft.com/office/drawing/2014/main" val="10002"/>
                  </a:ext>
                </a:extLst>
              </a:tr>
              <a:tr h="229722">
                <a:tc>
                  <a:txBody>
                    <a:bodyPr/>
                    <a:lstStyle/>
                    <a:p>
                      <a:pPr algn="ctr"/>
                      <a:r>
                        <a:rPr lang="en-US" dirty="0"/>
                        <a:t>19</a:t>
                      </a:r>
                    </a:p>
                  </a:txBody>
                  <a:tcPr marL="45720" marR="45720" anchor="ctr"/>
                </a:tc>
                <a:tc>
                  <a:txBody>
                    <a:bodyPr/>
                    <a:lstStyle/>
                    <a:p>
                      <a:pPr algn="ctr"/>
                      <a:r>
                        <a:rPr lang="en-US" dirty="0"/>
                        <a:t>1900</a:t>
                      </a:r>
                    </a:p>
                  </a:txBody>
                  <a:tcPr marL="45720" marR="45720" anchor="ctr"/>
                </a:tc>
                <a:extLst>
                  <a:ext uri="{0D108BD9-81ED-4DB2-BD59-A6C34878D82A}">
                    <a16:rowId xmlns:a16="http://schemas.microsoft.com/office/drawing/2014/main" val="10003"/>
                  </a:ext>
                </a:extLst>
              </a:tr>
              <a:tr h="229722">
                <a:tc>
                  <a:txBody>
                    <a:bodyPr/>
                    <a:lstStyle/>
                    <a:p>
                      <a:pPr algn="ctr"/>
                      <a:r>
                        <a:rPr lang="en-US" dirty="0"/>
                        <a:t>0.2</a:t>
                      </a:r>
                    </a:p>
                  </a:txBody>
                  <a:tcPr marL="45720" marR="45720" anchor="ctr"/>
                </a:tc>
                <a:tc>
                  <a:txBody>
                    <a:bodyPr/>
                    <a:lstStyle/>
                    <a:p>
                      <a:pPr algn="ctr"/>
                      <a:r>
                        <a:rPr lang="en-US" dirty="0"/>
                        <a:t>20</a:t>
                      </a:r>
                    </a:p>
                  </a:txBody>
                  <a:tcPr marL="45720" marR="45720" anchor="ctr"/>
                </a:tc>
                <a:extLst>
                  <a:ext uri="{0D108BD9-81ED-4DB2-BD59-A6C34878D82A}">
                    <a16:rowId xmlns:a16="http://schemas.microsoft.com/office/drawing/2014/main" val="10004"/>
                  </a:ext>
                </a:extLst>
              </a:tr>
            </a:tbl>
          </a:graphicData>
        </a:graphic>
      </p:graphicFrame>
      <p:sp>
        <p:nvSpPr>
          <p:cNvPr id="17" name="TextBox 16"/>
          <p:cNvSpPr txBox="1"/>
          <p:nvPr/>
        </p:nvSpPr>
        <p:spPr>
          <a:xfrm>
            <a:off x="6998703" y="2709100"/>
            <a:ext cx="638103" cy="369332"/>
          </a:xfrm>
          <a:prstGeom prst="rect">
            <a:avLst/>
          </a:prstGeom>
          <a:noFill/>
        </p:spPr>
        <p:txBody>
          <a:bodyPr wrap="none" rtlCol="0">
            <a:spAutoFit/>
          </a:bodyPr>
          <a:lstStyle/>
          <a:p>
            <a:r>
              <a:rPr lang="en-US" b="1" dirty="0"/>
              <a:t>Data</a:t>
            </a:r>
          </a:p>
        </p:txBody>
      </p:sp>
      <p:sp>
        <p:nvSpPr>
          <p:cNvPr id="18" name="Freeform 17"/>
          <p:cNvSpPr/>
          <p:nvPr/>
        </p:nvSpPr>
        <p:spPr>
          <a:xfrm>
            <a:off x="3921125" y="2786699"/>
            <a:ext cx="2635250" cy="604200"/>
          </a:xfrm>
          <a:custGeom>
            <a:avLst/>
            <a:gdLst>
              <a:gd name="connsiteX0" fmla="*/ 0 w 2635250"/>
              <a:gd name="connsiteY0" fmla="*/ 604200 h 604200"/>
              <a:gd name="connsiteX1" fmla="*/ 1222375 w 2635250"/>
              <a:gd name="connsiteY1" fmla="*/ 950 h 604200"/>
              <a:gd name="connsiteX2" fmla="*/ 2635250 w 2635250"/>
              <a:gd name="connsiteY2" fmla="*/ 493075 h 604200"/>
            </a:gdLst>
            <a:ahLst/>
            <a:cxnLst>
              <a:cxn ang="0">
                <a:pos x="connsiteX0" y="connsiteY0"/>
              </a:cxn>
              <a:cxn ang="0">
                <a:pos x="connsiteX1" y="connsiteY1"/>
              </a:cxn>
              <a:cxn ang="0">
                <a:pos x="connsiteX2" y="connsiteY2"/>
              </a:cxn>
            </a:cxnLst>
            <a:rect l="l" t="t" r="r" b="b"/>
            <a:pathLst>
              <a:path w="2635250" h="604200">
                <a:moveTo>
                  <a:pt x="0" y="604200"/>
                </a:moveTo>
                <a:cubicBezTo>
                  <a:pt x="391583" y="311835"/>
                  <a:pt x="783167" y="19471"/>
                  <a:pt x="1222375" y="950"/>
                </a:cubicBezTo>
                <a:cubicBezTo>
                  <a:pt x="1661583" y="-17571"/>
                  <a:pt x="2148416" y="237752"/>
                  <a:pt x="2635250" y="493075"/>
                </a:cubicBezTo>
              </a:path>
            </a:pathLst>
          </a:custGeom>
          <a:ln>
            <a:headEnd type="none"/>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9" name="Freeform 18"/>
          <p:cNvSpPr/>
          <p:nvPr/>
        </p:nvSpPr>
        <p:spPr>
          <a:xfrm rot="10800000">
            <a:off x="3921125" y="4330923"/>
            <a:ext cx="2635250" cy="604200"/>
          </a:xfrm>
          <a:custGeom>
            <a:avLst/>
            <a:gdLst>
              <a:gd name="connsiteX0" fmla="*/ 0 w 2635250"/>
              <a:gd name="connsiteY0" fmla="*/ 604200 h 604200"/>
              <a:gd name="connsiteX1" fmla="*/ 1222375 w 2635250"/>
              <a:gd name="connsiteY1" fmla="*/ 950 h 604200"/>
              <a:gd name="connsiteX2" fmla="*/ 2635250 w 2635250"/>
              <a:gd name="connsiteY2" fmla="*/ 493075 h 604200"/>
            </a:gdLst>
            <a:ahLst/>
            <a:cxnLst>
              <a:cxn ang="0">
                <a:pos x="connsiteX0" y="connsiteY0"/>
              </a:cxn>
              <a:cxn ang="0">
                <a:pos x="connsiteX1" y="connsiteY1"/>
              </a:cxn>
              <a:cxn ang="0">
                <a:pos x="connsiteX2" y="connsiteY2"/>
              </a:cxn>
            </a:cxnLst>
            <a:rect l="l" t="t" r="r" b="b"/>
            <a:pathLst>
              <a:path w="2635250" h="604200">
                <a:moveTo>
                  <a:pt x="0" y="604200"/>
                </a:moveTo>
                <a:cubicBezTo>
                  <a:pt x="391583" y="311835"/>
                  <a:pt x="783167" y="19471"/>
                  <a:pt x="1222375" y="950"/>
                </a:cubicBezTo>
                <a:cubicBezTo>
                  <a:pt x="1661583" y="-17571"/>
                  <a:pt x="2148416" y="237752"/>
                  <a:pt x="2635250" y="493075"/>
                </a:cubicBezTo>
              </a:path>
            </a:pathLst>
          </a:custGeom>
          <a:ln>
            <a:headEnd type="none"/>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0" name="TextBox 19"/>
          <p:cNvSpPr txBox="1"/>
          <p:nvPr/>
        </p:nvSpPr>
        <p:spPr>
          <a:xfrm>
            <a:off x="4833519" y="2328632"/>
            <a:ext cx="901209" cy="307777"/>
          </a:xfrm>
          <a:prstGeom prst="rect">
            <a:avLst/>
          </a:prstGeom>
          <a:noFill/>
        </p:spPr>
        <p:txBody>
          <a:bodyPr wrap="none" rtlCol="0">
            <a:spAutoFit/>
          </a:bodyPr>
          <a:lstStyle/>
          <a:p>
            <a:pPr algn="ctr"/>
            <a:r>
              <a:rPr lang="en-US" i="1" dirty="0"/>
              <a:t>sampling</a:t>
            </a:r>
          </a:p>
        </p:txBody>
      </p:sp>
      <p:sp>
        <p:nvSpPr>
          <p:cNvPr id="21" name="TextBox 20"/>
          <p:cNvSpPr txBox="1"/>
          <p:nvPr/>
        </p:nvSpPr>
        <p:spPr>
          <a:xfrm>
            <a:off x="4730233" y="4925597"/>
            <a:ext cx="1107783" cy="369332"/>
          </a:xfrm>
          <a:prstGeom prst="rect">
            <a:avLst/>
          </a:prstGeom>
          <a:noFill/>
        </p:spPr>
        <p:txBody>
          <a:bodyPr wrap="none" rtlCol="0">
            <a:spAutoFit/>
          </a:bodyPr>
          <a:lstStyle/>
          <a:p>
            <a:pPr algn="ctr"/>
            <a:r>
              <a:rPr lang="en-US" i="1" dirty="0"/>
              <a:t>inference</a:t>
            </a:r>
          </a:p>
        </p:txBody>
      </p:sp>
      <p:sp>
        <p:nvSpPr>
          <p:cNvPr id="12" name="TextBox 11">
            <a:extLst>
              <a:ext uri="{FF2B5EF4-FFF2-40B4-BE49-F238E27FC236}">
                <a16:creationId xmlns:a16="http://schemas.microsoft.com/office/drawing/2014/main" id="{C8336030-14B8-6A4A-A340-98DF557CEA35}"/>
              </a:ext>
            </a:extLst>
          </p:cNvPr>
          <p:cNvSpPr txBox="1"/>
          <p:nvPr/>
        </p:nvSpPr>
        <p:spPr>
          <a:xfrm>
            <a:off x="521208" y="5559648"/>
            <a:ext cx="8065008" cy="1015663"/>
          </a:xfrm>
          <a:prstGeom prst="rect">
            <a:avLst/>
          </a:prstGeom>
          <a:noFill/>
        </p:spPr>
        <p:txBody>
          <a:bodyPr wrap="square" rtlCol="0">
            <a:spAutoFit/>
          </a:bodyPr>
          <a:lstStyle/>
          <a:p>
            <a:r>
              <a:rPr lang="en-US" sz="2000" kern="0">
                <a:solidFill>
                  <a:srgbClr val="000000"/>
                </a:solidFill>
                <a:ea typeface="Arial"/>
                <a:cs typeface="Arial"/>
                <a:sym typeface="Arial"/>
              </a:rPr>
              <a:t>Focus on: </a:t>
            </a:r>
            <a:endParaRPr lang="en-US" sz="2000" kern="0" dirty="0">
              <a:solidFill>
                <a:srgbClr val="000000"/>
              </a:solidFill>
              <a:ea typeface="Arial"/>
              <a:cs typeface="Arial"/>
              <a:sym typeface="Arial"/>
            </a:endParaRPr>
          </a:p>
          <a:p>
            <a:pPr marL="342900" indent="-342900">
              <a:buFontTx/>
              <a:buAutoNum type="arabicPeriod"/>
            </a:pPr>
            <a:r>
              <a:rPr lang="en-US" sz="2000" kern="0" dirty="0">
                <a:solidFill>
                  <a:srgbClr val="000000"/>
                </a:solidFill>
                <a:ea typeface="Arial"/>
                <a:cs typeface="Arial"/>
                <a:sym typeface="Arial"/>
              </a:rPr>
              <a:t>How big is </a:t>
            </a:r>
            <a:r>
              <a:rPr lang="el-GR" sz="2000" kern="0" dirty="0">
                <a:solidFill>
                  <a:srgbClr val="000000"/>
                </a:solidFill>
                <a:ea typeface="Arial"/>
                <a:cs typeface="Arial"/>
                <a:sym typeface="Arial"/>
              </a:rPr>
              <a:t>θ</a:t>
            </a:r>
            <a:r>
              <a:rPr lang="en-US" sz="2000" kern="0" dirty="0">
                <a:solidFill>
                  <a:srgbClr val="000000"/>
                </a:solidFill>
                <a:ea typeface="Arial"/>
                <a:cs typeface="Arial"/>
                <a:sym typeface="Arial"/>
              </a:rPr>
              <a:t>? (parameter estimation) </a:t>
            </a:r>
            <a:r>
              <a:rPr lang="is-IS" sz="2000" kern="0" dirty="0">
                <a:solidFill>
                  <a:srgbClr val="000000"/>
                </a:solidFill>
                <a:ea typeface="Arial"/>
                <a:cs typeface="Arial"/>
                <a:sym typeface="Arial"/>
              </a:rPr>
              <a:t>… effect size</a:t>
            </a:r>
            <a:endParaRPr lang="en-US" sz="2000" kern="0" dirty="0">
              <a:solidFill>
                <a:srgbClr val="000000"/>
              </a:solidFill>
              <a:ea typeface="Arial"/>
              <a:cs typeface="Arial"/>
              <a:sym typeface="Arial"/>
            </a:endParaRPr>
          </a:p>
          <a:p>
            <a:pPr marL="342900" indent="-342900">
              <a:buFontTx/>
              <a:buAutoNum type="arabicPeriod"/>
            </a:pPr>
            <a:r>
              <a:rPr lang="en-US" sz="2000" kern="0" dirty="0">
                <a:solidFill>
                  <a:srgbClr val="000000"/>
                </a:solidFill>
                <a:ea typeface="Arial"/>
                <a:cs typeface="Arial"/>
                <a:sym typeface="Arial"/>
              </a:rPr>
              <a:t>Are we sure </a:t>
            </a:r>
            <a:r>
              <a:rPr lang="el-GR" sz="2000" kern="0" dirty="0">
                <a:solidFill>
                  <a:srgbClr val="000000"/>
                </a:solidFill>
                <a:ea typeface="Arial"/>
                <a:cs typeface="Arial"/>
                <a:sym typeface="Arial"/>
              </a:rPr>
              <a:t>θ</a:t>
            </a:r>
            <a:r>
              <a:rPr lang="en-US" sz="2000" kern="0" dirty="0">
                <a:solidFill>
                  <a:srgbClr val="000000"/>
                </a:solidFill>
                <a:ea typeface="Arial"/>
                <a:cs typeface="Arial"/>
                <a:sym typeface="Arial"/>
              </a:rPr>
              <a:t> is not 0? (hypothesis testing) </a:t>
            </a:r>
            <a:r>
              <a:rPr lang="is-IS" sz="2000" kern="0" dirty="0">
                <a:solidFill>
                  <a:srgbClr val="000000"/>
                </a:solidFill>
                <a:ea typeface="Arial"/>
                <a:cs typeface="Arial"/>
                <a:sym typeface="Arial"/>
              </a:rPr>
              <a:t>… significance testing</a:t>
            </a:r>
            <a:endParaRPr lang="en-US" sz="2000" kern="0" dirty="0">
              <a:solidFill>
                <a:srgbClr val="000000"/>
              </a:solidFill>
              <a:ea typeface="Arial"/>
              <a:cs typeface="Arial"/>
              <a:sym typeface="Arial"/>
            </a:endParaRPr>
          </a:p>
        </p:txBody>
      </p:sp>
    </p:spTree>
    <p:extLst>
      <p:ext uri="{BB962C8B-B14F-4D97-AF65-F5344CB8AC3E}">
        <p14:creationId xmlns:p14="http://schemas.microsoft.com/office/powerpoint/2010/main" val="50304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7" grpId="0"/>
      <p:bldP spid="18" grpId="0" animBg="1"/>
      <p:bldP spid="19" grpId="0" animBg="1"/>
      <p:bldP spid="20" grpId="0"/>
      <p:bldP spid="21" grpId="0"/>
      <p:bldP spid="1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Content Placeholder 2"/>
          <p:cNvSpPr>
            <a:spLocks noGrp="1"/>
          </p:cNvSpPr>
          <p:nvPr>
            <p:ph idx="1"/>
          </p:nvPr>
        </p:nvSpPr>
        <p:spPr>
          <a:xfrm>
            <a:off x="0" y="5508616"/>
            <a:ext cx="9144000" cy="1036262"/>
          </a:xfrm>
        </p:spPr>
        <p:txBody>
          <a:bodyPr>
            <a:normAutofit fontScale="70000" lnSpcReduction="20000"/>
          </a:bodyPr>
          <a:lstStyle/>
          <a:p>
            <a:r>
              <a:rPr lang="en-US" dirty="0"/>
              <a:t>A model is a map from input to output: mathematically, a function</a:t>
            </a:r>
          </a:p>
          <a:p>
            <a:r>
              <a:rPr lang="en-US" dirty="0"/>
              <a:t>We implicitly assume there </a:t>
            </a:r>
            <a:r>
              <a:rPr lang="en-US" i="1" u="sng" dirty="0"/>
              <a:t>is</a:t>
            </a:r>
            <a:r>
              <a:rPr lang="en-US" dirty="0"/>
              <a:t> a real “data generating function”, which is unknown, and that is what we are trying to represent</a:t>
            </a:r>
          </a:p>
          <a:p>
            <a:endParaRPr lang="en-US" dirty="0"/>
          </a:p>
          <a:p>
            <a:endParaRPr lang="en-US" dirty="0"/>
          </a:p>
          <a:p>
            <a:endParaRPr lang="en-US" dirty="0"/>
          </a:p>
          <a:p>
            <a:endParaRPr lang="en-US" dirty="0"/>
          </a:p>
          <a:p>
            <a:endParaRPr lang="en-US" dirty="0"/>
          </a:p>
          <a:p>
            <a:endParaRPr lang="en-US" dirty="0"/>
          </a:p>
        </p:txBody>
      </p:sp>
      <p:grpSp>
        <p:nvGrpSpPr>
          <p:cNvPr id="44" name="Group 43"/>
          <p:cNvGrpSpPr/>
          <p:nvPr/>
        </p:nvGrpSpPr>
        <p:grpSpPr>
          <a:xfrm>
            <a:off x="6732347" y="1066014"/>
            <a:ext cx="956238" cy="677959"/>
            <a:chOff x="433294" y="1419412"/>
            <a:chExt cx="956238" cy="677959"/>
          </a:xfrm>
        </p:grpSpPr>
        <p:sp>
          <p:nvSpPr>
            <p:cNvPr id="45" name="Rectangle 44"/>
            <p:cNvSpPr/>
            <p:nvPr/>
          </p:nvSpPr>
          <p:spPr>
            <a:xfrm>
              <a:off x="433294" y="1419412"/>
              <a:ext cx="239059" cy="67795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defTabSz="457200"/>
              <a:endParaRPr lang="en-US" sz="1800" kern="1200" dirty="0">
                <a:solidFill>
                  <a:prstClr val="black"/>
                </a:solidFill>
              </a:endParaRPr>
            </a:p>
          </p:txBody>
        </p:sp>
        <p:sp>
          <p:nvSpPr>
            <p:cNvPr id="46" name="Rectangle 45"/>
            <p:cNvSpPr/>
            <p:nvPr/>
          </p:nvSpPr>
          <p:spPr>
            <a:xfrm>
              <a:off x="672353" y="1419412"/>
              <a:ext cx="239059" cy="67795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defTabSz="457200"/>
              <a:endParaRPr lang="en-US" sz="1800" kern="1200" dirty="0">
                <a:solidFill>
                  <a:prstClr val="black"/>
                </a:solidFill>
              </a:endParaRPr>
            </a:p>
          </p:txBody>
        </p:sp>
        <p:sp>
          <p:nvSpPr>
            <p:cNvPr id="47" name="Rectangle 46"/>
            <p:cNvSpPr/>
            <p:nvPr/>
          </p:nvSpPr>
          <p:spPr>
            <a:xfrm>
              <a:off x="911412" y="1419412"/>
              <a:ext cx="239059" cy="67795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defTabSz="457200"/>
              <a:endParaRPr lang="en-US" sz="1800" kern="1200" dirty="0">
                <a:solidFill>
                  <a:prstClr val="black"/>
                </a:solidFill>
              </a:endParaRPr>
            </a:p>
          </p:txBody>
        </p:sp>
        <p:sp>
          <p:nvSpPr>
            <p:cNvPr id="48" name="Rectangle 47"/>
            <p:cNvSpPr/>
            <p:nvPr/>
          </p:nvSpPr>
          <p:spPr>
            <a:xfrm>
              <a:off x="1150471" y="1419412"/>
              <a:ext cx="239059" cy="67795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defTabSz="457200"/>
              <a:endParaRPr lang="en-US" sz="1800" kern="1200" dirty="0">
                <a:solidFill>
                  <a:prstClr val="black"/>
                </a:solidFill>
              </a:endParaRPr>
            </a:p>
          </p:txBody>
        </p:sp>
        <p:grpSp>
          <p:nvGrpSpPr>
            <p:cNvPr id="49" name="Group 48"/>
            <p:cNvGrpSpPr/>
            <p:nvPr/>
          </p:nvGrpSpPr>
          <p:grpSpPr>
            <a:xfrm rot="5400000">
              <a:off x="572436" y="1280275"/>
              <a:ext cx="677956" cy="956236"/>
              <a:chOff x="3842870" y="1676400"/>
              <a:chExt cx="717177" cy="1807882"/>
            </a:xfrm>
            <a:noFill/>
          </p:grpSpPr>
          <p:sp>
            <p:nvSpPr>
              <p:cNvPr id="50" name="Rectangle 49"/>
              <p:cNvSpPr/>
              <p:nvPr/>
            </p:nvSpPr>
            <p:spPr>
              <a:xfrm>
                <a:off x="3842870" y="1676400"/>
                <a:ext cx="239059" cy="1807882"/>
              </a:xfrm>
              <a:prstGeom prst="rect">
                <a:avLst/>
              </a:prstGeom>
              <a:grpFill/>
            </p:spPr>
            <p:style>
              <a:lnRef idx="2">
                <a:schemeClr val="dk1"/>
              </a:lnRef>
              <a:fillRef idx="1">
                <a:schemeClr val="lt1"/>
              </a:fillRef>
              <a:effectRef idx="0">
                <a:schemeClr val="dk1"/>
              </a:effectRef>
              <a:fontRef idx="minor">
                <a:schemeClr val="dk1"/>
              </a:fontRef>
            </p:style>
            <p:txBody>
              <a:bodyPr rtlCol="0" anchor="ctr"/>
              <a:lstStyle/>
              <a:p>
                <a:pPr algn="ctr" defTabSz="457200"/>
                <a:endParaRPr lang="en-US" sz="1800" kern="1200" dirty="0">
                  <a:solidFill>
                    <a:prstClr val="black"/>
                  </a:solidFill>
                </a:endParaRPr>
              </a:p>
            </p:txBody>
          </p:sp>
          <p:sp>
            <p:nvSpPr>
              <p:cNvPr id="51" name="Rectangle 50"/>
              <p:cNvSpPr/>
              <p:nvPr/>
            </p:nvSpPr>
            <p:spPr>
              <a:xfrm>
                <a:off x="4081929" y="1676400"/>
                <a:ext cx="239059" cy="1807882"/>
              </a:xfrm>
              <a:prstGeom prst="rect">
                <a:avLst/>
              </a:prstGeom>
              <a:grpFill/>
            </p:spPr>
            <p:style>
              <a:lnRef idx="2">
                <a:schemeClr val="dk1"/>
              </a:lnRef>
              <a:fillRef idx="1">
                <a:schemeClr val="lt1"/>
              </a:fillRef>
              <a:effectRef idx="0">
                <a:schemeClr val="dk1"/>
              </a:effectRef>
              <a:fontRef idx="minor">
                <a:schemeClr val="dk1"/>
              </a:fontRef>
            </p:style>
            <p:txBody>
              <a:bodyPr rtlCol="0" anchor="ctr"/>
              <a:lstStyle/>
              <a:p>
                <a:pPr algn="ctr" defTabSz="457200"/>
                <a:endParaRPr lang="en-US" sz="1800" kern="1200" dirty="0">
                  <a:solidFill>
                    <a:prstClr val="black"/>
                  </a:solidFill>
                </a:endParaRPr>
              </a:p>
            </p:txBody>
          </p:sp>
          <p:sp>
            <p:nvSpPr>
              <p:cNvPr id="52" name="Rectangle 51"/>
              <p:cNvSpPr/>
              <p:nvPr/>
            </p:nvSpPr>
            <p:spPr>
              <a:xfrm>
                <a:off x="4320988" y="1676400"/>
                <a:ext cx="239059" cy="1807882"/>
              </a:xfrm>
              <a:prstGeom prst="rect">
                <a:avLst/>
              </a:prstGeom>
              <a:grpFill/>
            </p:spPr>
            <p:style>
              <a:lnRef idx="2">
                <a:schemeClr val="dk1"/>
              </a:lnRef>
              <a:fillRef idx="1">
                <a:schemeClr val="lt1"/>
              </a:fillRef>
              <a:effectRef idx="0">
                <a:schemeClr val="dk1"/>
              </a:effectRef>
              <a:fontRef idx="minor">
                <a:schemeClr val="dk1"/>
              </a:fontRef>
            </p:style>
            <p:txBody>
              <a:bodyPr rtlCol="0" anchor="ctr"/>
              <a:lstStyle/>
              <a:p>
                <a:pPr algn="ctr" defTabSz="457200"/>
                <a:endParaRPr lang="en-US" sz="1800" kern="1200" dirty="0">
                  <a:solidFill>
                    <a:prstClr val="black"/>
                  </a:solidFill>
                </a:endParaRPr>
              </a:p>
            </p:txBody>
          </p:sp>
        </p:grpSp>
      </p:grpSp>
      <p:grpSp>
        <p:nvGrpSpPr>
          <p:cNvPr id="53" name="Group 52"/>
          <p:cNvGrpSpPr/>
          <p:nvPr/>
        </p:nvGrpSpPr>
        <p:grpSpPr>
          <a:xfrm>
            <a:off x="7090935" y="4219201"/>
            <a:ext cx="239060" cy="677959"/>
            <a:chOff x="433294" y="1419412"/>
            <a:chExt cx="239060" cy="677959"/>
          </a:xfrm>
        </p:grpSpPr>
        <p:sp>
          <p:nvSpPr>
            <p:cNvPr id="54" name="Rectangle 53"/>
            <p:cNvSpPr/>
            <p:nvPr/>
          </p:nvSpPr>
          <p:spPr>
            <a:xfrm>
              <a:off x="433294" y="1419412"/>
              <a:ext cx="239059" cy="67795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defTabSz="457200"/>
              <a:endParaRPr lang="en-US" sz="1800" kern="1200" dirty="0">
                <a:solidFill>
                  <a:prstClr val="black"/>
                </a:solidFill>
              </a:endParaRPr>
            </a:p>
          </p:txBody>
        </p:sp>
        <p:grpSp>
          <p:nvGrpSpPr>
            <p:cNvPr id="55" name="Group 54"/>
            <p:cNvGrpSpPr/>
            <p:nvPr/>
          </p:nvGrpSpPr>
          <p:grpSpPr>
            <a:xfrm rot="5400000">
              <a:off x="213847" y="1638864"/>
              <a:ext cx="677954" cy="239060"/>
              <a:chOff x="3842873" y="3032311"/>
              <a:chExt cx="717175" cy="451972"/>
            </a:xfrm>
            <a:noFill/>
          </p:grpSpPr>
          <p:sp>
            <p:nvSpPr>
              <p:cNvPr id="56" name="Rectangle 55"/>
              <p:cNvSpPr/>
              <p:nvPr/>
            </p:nvSpPr>
            <p:spPr>
              <a:xfrm>
                <a:off x="3842873" y="3032311"/>
                <a:ext cx="239057" cy="451971"/>
              </a:xfrm>
              <a:prstGeom prst="rect">
                <a:avLst/>
              </a:prstGeom>
              <a:grpFill/>
            </p:spPr>
            <p:style>
              <a:lnRef idx="2">
                <a:schemeClr val="dk1"/>
              </a:lnRef>
              <a:fillRef idx="1">
                <a:schemeClr val="lt1"/>
              </a:fillRef>
              <a:effectRef idx="0">
                <a:schemeClr val="dk1"/>
              </a:effectRef>
              <a:fontRef idx="minor">
                <a:schemeClr val="dk1"/>
              </a:fontRef>
            </p:style>
            <p:txBody>
              <a:bodyPr rtlCol="0" anchor="ctr"/>
              <a:lstStyle/>
              <a:p>
                <a:pPr algn="ctr" defTabSz="457200"/>
                <a:endParaRPr lang="en-US" sz="1800" kern="1200" dirty="0">
                  <a:solidFill>
                    <a:prstClr val="black"/>
                  </a:solidFill>
                </a:endParaRPr>
              </a:p>
            </p:txBody>
          </p:sp>
          <p:sp>
            <p:nvSpPr>
              <p:cNvPr id="57" name="Rectangle 56"/>
              <p:cNvSpPr/>
              <p:nvPr/>
            </p:nvSpPr>
            <p:spPr>
              <a:xfrm>
                <a:off x="4081932" y="3032312"/>
                <a:ext cx="239058" cy="451971"/>
              </a:xfrm>
              <a:prstGeom prst="rect">
                <a:avLst/>
              </a:prstGeom>
              <a:grpFill/>
            </p:spPr>
            <p:style>
              <a:lnRef idx="2">
                <a:schemeClr val="dk1"/>
              </a:lnRef>
              <a:fillRef idx="1">
                <a:schemeClr val="lt1"/>
              </a:fillRef>
              <a:effectRef idx="0">
                <a:schemeClr val="dk1"/>
              </a:effectRef>
              <a:fontRef idx="minor">
                <a:schemeClr val="dk1"/>
              </a:fontRef>
            </p:style>
            <p:txBody>
              <a:bodyPr rtlCol="0" anchor="ctr"/>
              <a:lstStyle/>
              <a:p>
                <a:pPr algn="ctr" defTabSz="457200"/>
                <a:endParaRPr lang="en-US" sz="1800" kern="1200" dirty="0">
                  <a:solidFill>
                    <a:prstClr val="black"/>
                  </a:solidFill>
                </a:endParaRPr>
              </a:p>
            </p:txBody>
          </p:sp>
          <p:sp>
            <p:nvSpPr>
              <p:cNvPr id="58" name="Rectangle 57"/>
              <p:cNvSpPr/>
              <p:nvPr/>
            </p:nvSpPr>
            <p:spPr>
              <a:xfrm>
                <a:off x="4320991" y="3032311"/>
                <a:ext cx="239057" cy="451970"/>
              </a:xfrm>
              <a:prstGeom prst="rect">
                <a:avLst/>
              </a:prstGeom>
              <a:grpFill/>
            </p:spPr>
            <p:style>
              <a:lnRef idx="2">
                <a:schemeClr val="dk1"/>
              </a:lnRef>
              <a:fillRef idx="1">
                <a:schemeClr val="lt1"/>
              </a:fillRef>
              <a:effectRef idx="0">
                <a:schemeClr val="dk1"/>
              </a:effectRef>
              <a:fontRef idx="minor">
                <a:schemeClr val="dk1"/>
              </a:fontRef>
            </p:style>
            <p:txBody>
              <a:bodyPr rtlCol="0" anchor="ctr"/>
              <a:lstStyle/>
              <a:p>
                <a:pPr algn="ctr" defTabSz="457200"/>
                <a:endParaRPr lang="en-US" sz="1800" kern="1200" dirty="0">
                  <a:solidFill>
                    <a:prstClr val="black"/>
                  </a:solidFill>
                </a:endParaRPr>
              </a:p>
            </p:txBody>
          </p:sp>
        </p:grpSp>
      </p:grpSp>
      <p:sp>
        <p:nvSpPr>
          <p:cNvPr id="59" name="TextBox 58"/>
          <p:cNvSpPr txBox="1"/>
          <p:nvPr/>
        </p:nvSpPr>
        <p:spPr>
          <a:xfrm>
            <a:off x="7688585" y="1102250"/>
            <a:ext cx="873089" cy="584776"/>
          </a:xfrm>
          <a:prstGeom prst="rect">
            <a:avLst/>
          </a:prstGeom>
          <a:noFill/>
        </p:spPr>
        <p:txBody>
          <a:bodyPr wrap="none" rtlCol="0">
            <a:spAutoFit/>
          </a:bodyPr>
          <a:lstStyle/>
          <a:p>
            <a:pPr algn="ctr" defTabSz="457200"/>
            <a:r>
              <a:rPr lang="en-US" sz="3200" kern="1200" dirty="0">
                <a:solidFill>
                  <a:prstClr val="black"/>
                </a:solidFill>
                <a:latin typeface="Calibri"/>
                <a:ea typeface=""/>
                <a:cs typeface=""/>
              </a:rPr>
              <a:t>X</a:t>
            </a:r>
            <a:r>
              <a:rPr lang="en-US" sz="3200" kern="1200" baseline="-25000" dirty="0">
                <a:solidFill>
                  <a:prstClr val="black"/>
                </a:solidFill>
                <a:latin typeface="Calibri"/>
                <a:ea typeface=""/>
                <a:cs typeface=""/>
              </a:rPr>
              <a:t>new</a:t>
            </a:r>
            <a:endParaRPr lang="en-US" sz="3200" kern="1200" dirty="0">
              <a:solidFill>
                <a:prstClr val="black"/>
              </a:solidFill>
              <a:latin typeface="Calibri"/>
              <a:ea typeface=""/>
              <a:cs typeface=""/>
            </a:endParaRPr>
          </a:p>
        </p:txBody>
      </p:sp>
      <p:sp>
        <p:nvSpPr>
          <p:cNvPr id="60" name="TextBox 59"/>
          <p:cNvSpPr txBox="1"/>
          <p:nvPr/>
        </p:nvSpPr>
        <p:spPr>
          <a:xfrm>
            <a:off x="7389760" y="4270150"/>
            <a:ext cx="889386" cy="584776"/>
          </a:xfrm>
          <a:prstGeom prst="rect">
            <a:avLst/>
          </a:prstGeom>
          <a:noFill/>
        </p:spPr>
        <p:txBody>
          <a:bodyPr wrap="none" rtlCol="0">
            <a:spAutoFit/>
          </a:bodyPr>
          <a:lstStyle/>
          <a:p>
            <a:pPr algn="ctr" defTabSz="457200"/>
            <a:r>
              <a:rPr lang="en-US" sz="3200" kern="1200" dirty="0">
                <a:solidFill>
                  <a:prstClr val="black"/>
                </a:solidFill>
                <a:latin typeface="Calibri"/>
                <a:ea typeface=""/>
                <a:cs typeface=""/>
              </a:rPr>
              <a:t>y</a:t>
            </a:r>
            <a:r>
              <a:rPr lang="en-US" sz="3200" kern="1200" baseline="-25000" dirty="0">
                <a:solidFill>
                  <a:prstClr val="black"/>
                </a:solidFill>
                <a:latin typeface="Calibri"/>
                <a:ea typeface=""/>
                <a:cs typeface=""/>
              </a:rPr>
              <a:t>pred</a:t>
            </a:r>
            <a:endParaRPr lang="en-US" sz="3200" kern="1200" dirty="0">
              <a:solidFill>
                <a:prstClr val="black"/>
              </a:solidFill>
              <a:latin typeface="Calibri"/>
              <a:ea typeface=""/>
              <a:cs typeface=""/>
            </a:endParaRPr>
          </a:p>
        </p:txBody>
      </p:sp>
      <p:sp>
        <p:nvSpPr>
          <p:cNvPr id="61" name="Right Arrow 60"/>
          <p:cNvSpPr/>
          <p:nvPr/>
        </p:nvSpPr>
        <p:spPr>
          <a:xfrm rot="5400000">
            <a:off x="5915732" y="2642781"/>
            <a:ext cx="2589464" cy="677955"/>
          </a:xfrm>
          <a:prstGeom prst="rightArrow">
            <a:avLst/>
          </a:prstGeom>
          <a:solidFill>
            <a:schemeClr val="accent6">
              <a:lumMod val="60000"/>
              <a:lumOff val="40000"/>
            </a:schemeClr>
          </a:solidFill>
          <a:ln w="28575" cmpd="sng"/>
        </p:spPr>
        <p:style>
          <a:lnRef idx="1">
            <a:schemeClr val="dk1"/>
          </a:lnRef>
          <a:fillRef idx="0">
            <a:schemeClr val="dk1"/>
          </a:fillRef>
          <a:effectRef idx="0">
            <a:schemeClr val="dk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457200"/>
            <a:endParaRPr lang="en-US" sz="1800" kern="1200" dirty="0">
              <a:solidFill>
                <a:prstClr val="black"/>
              </a:solidFill>
            </a:endParaRPr>
          </a:p>
        </p:txBody>
      </p:sp>
      <p:sp>
        <p:nvSpPr>
          <p:cNvPr id="62" name="Hexagon 61"/>
          <p:cNvSpPr/>
          <p:nvPr/>
        </p:nvSpPr>
        <p:spPr>
          <a:xfrm>
            <a:off x="6553656" y="2376796"/>
            <a:ext cx="1314823" cy="1129925"/>
          </a:xfrm>
          <a:prstGeom prst="hexagon">
            <a:avLst/>
          </a:prstGeom>
          <a:solidFill>
            <a:schemeClr val="accent6">
              <a:lumMod val="60000"/>
              <a:lumOff val="40000"/>
            </a:schemeClr>
          </a:solidFill>
          <a:ln w="28575" cmpd="sng"/>
        </p:spPr>
        <p:style>
          <a:lnRef idx="1">
            <a:schemeClr val="dk1"/>
          </a:lnRef>
          <a:fillRef idx="0">
            <a:schemeClr val="dk1"/>
          </a:fillRef>
          <a:effectRef idx="0">
            <a:schemeClr val="dk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457200"/>
            <a:r>
              <a:rPr lang="en-US" sz="2000" kern="1200" dirty="0">
                <a:solidFill>
                  <a:prstClr val="black"/>
                </a:solidFill>
              </a:rPr>
              <a:t>Model</a:t>
            </a:r>
          </a:p>
        </p:txBody>
      </p:sp>
      <p:grpSp>
        <p:nvGrpSpPr>
          <p:cNvPr id="63" name="Group 62"/>
          <p:cNvGrpSpPr/>
          <p:nvPr/>
        </p:nvGrpSpPr>
        <p:grpSpPr>
          <a:xfrm>
            <a:off x="1160707" y="2131347"/>
            <a:ext cx="956237" cy="1807883"/>
            <a:chOff x="433294" y="1419412"/>
            <a:chExt cx="956237" cy="1807883"/>
          </a:xfrm>
        </p:grpSpPr>
        <p:sp>
          <p:nvSpPr>
            <p:cNvPr id="64" name="Rectangle 63"/>
            <p:cNvSpPr/>
            <p:nvPr/>
          </p:nvSpPr>
          <p:spPr>
            <a:xfrm>
              <a:off x="433294" y="1419412"/>
              <a:ext cx="239059" cy="180788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defTabSz="457200"/>
              <a:endParaRPr lang="en-US" sz="1800" kern="1200" dirty="0">
                <a:solidFill>
                  <a:prstClr val="black"/>
                </a:solidFill>
              </a:endParaRPr>
            </a:p>
          </p:txBody>
        </p:sp>
        <p:sp>
          <p:nvSpPr>
            <p:cNvPr id="65" name="Rectangle 64"/>
            <p:cNvSpPr/>
            <p:nvPr/>
          </p:nvSpPr>
          <p:spPr>
            <a:xfrm>
              <a:off x="672353" y="1419412"/>
              <a:ext cx="239059" cy="180788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defTabSz="457200"/>
              <a:endParaRPr lang="en-US" sz="1800" kern="1200" dirty="0">
                <a:solidFill>
                  <a:prstClr val="black"/>
                </a:solidFill>
              </a:endParaRPr>
            </a:p>
          </p:txBody>
        </p:sp>
        <p:sp>
          <p:nvSpPr>
            <p:cNvPr id="66" name="Rectangle 65"/>
            <p:cNvSpPr/>
            <p:nvPr/>
          </p:nvSpPr>
          <p:spPr>
            <a:xfrm>
              <a:off x="911412" y="1419412"/>
              <a:ext cx="239059" cy="180788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defTabSz="457200"/>
              <a:endParaRPr lang="en-US" sz="1800" kern="1200" dirty="0">
                <a:solidFill>
                  <a:prstClr val="black"/>
                </a:solidFill>
              </a:endParaRPr>
            </a:p>
          </p:txBody>
        </p:sp>
        <p:sp>
          <p:nvSpPr>
            <p:cNvPr id="67" name="Rectangle 66"/>
            <p:cNvSpPr/>
            <p:nvPr/>
          </p:nvSpPr>
          <p:spPr>
            <a:xfrm>
              <a:off x="1150471" y="1419412"/>
              <a:ext cx="239059" cy="180788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defTabSz="457200"/>
              <a:endParaRPr lang="en-US" sz="1800" kern="1200" dirty="0">
                <a:solidFill>
                  <a:prstClr val="black"/>
                </a:solidFill>
              </a:endParaRPr>
            </a:p>
          </p:txBody>
        </p:sp>
        <p:grpSp>
          <p:nvGrpSpPr>
            <p:cNvPr id="68" name="Group 67"/>
            <p:cNvGrpSpPr/>
            <p:nvPr/>
          </p:nvGrpSpPr>
          <p:grpSpPr>
            <a:xfrm>
              <a:off x="433295" y="1419413"/>
              <a:ext cx="956236" cy="1807882"/>
              <a:chOff x="433294" y="1419412"/>
              <a:chExt cx="1807883" cy="1912473"/>
            </a:xfrm>
          </p:grpSpPr>
          <p:grpSp>
            <p:nvGrpSpPr>
              <p:cNvPr id="69" name="Group 68"/>
              <p:cNvGrpSpPr/>
              <p:nvPr/>
            </p:nvGrpSpPr>
            <p:grpSpPr>
              <a:xfrm rot="5400000">
                <a:off x="859117" y="993589"/>
                <a:ext cx="956236" cy="1807882"/>
                <a:chOff x="3842870" y="1676400"/>
                <a:chExt cx="956236" cy="1807882"/>
              </a:xfrm>
              <a:noFill/>
            </p:grpSpPr>
            <p:sp>
              <p:nvSpPr>
                <p:cNvPr id="75" name="Rectangle 74"/>
                <p:cNvSpPr/>
                <p:nvPr/>
              </p:nvSpPr>
              <p:spPr>
                <a:xfrm>
                  <a:off x="3842870" y="1676400"/>
                  <a:ext cx="239059" cy="1807882"/>
                </a:xfrm>
                <a:prstGeom prst="rect">
                  <a:avLst/>
                </a:prstGeom>
                <a:grpFill/>
              </p:spPr>
              <p:style>
                <a:lnRef idx="2">
                  <a:schemeClr val="dk1"/>
                </a:lnRef>
                <a:fillRef idx="1">
                  <a:schemeClr val="lt1"/>
                </a:fillRef>
                <a:effectRef idx="0">
                  <a:schemeClr val="dk1"/>
                </a:effectRef>
                <a:fontRef idx="minor">
                  <a:schemeClr val="dk1"/>
                </a:fontRef>
              </p:style>
              <p:txBody>
                <a:bodyPr rtlCol="0" anchor="ctr"/>
                <a:lstStyle/>
                <a:p>
                  <a:pPr algn="ctr" defTabSz="457200"/>
                  <a:endParaRPr lang="en-US" sz="1800" kern="1200" dirty="0">
                    <a:solidFill>
                      <a:prstClr val="black"/>
                    </a:solidFill>
                  </a:endParaRPr>
                </a:p>
              </p:txBody>
            </p:sp>
            <p:sp>
              <p:nvSpPr>
                <p:cNvPr id="76" name="Rectangle 75"/>
                <p:cNvSpPr/>
                <p:nvPr/>
              </p:nvSpPr>
              <p:spPr>
                <a:xfrm>
                  <a:off x="4081929" y="1676400"/>
                  <a:ext cx="239059" cy="1807882"/>
                </a:xfrm>
                <a:prstGeom prst="rect">
                  <a:avLst/>
                </a:prstGeom>
                <a:grpFill/>
              </p:spPr>
              <p:style>
                <a:lnRef idx="2">
                  <a:schemeClr val="dk1"/>
                </a:lnRef>
                <a:fillRef idx="1">
                  <a:schemeClr val="lt1"/>
                </a:fillRef>
                <a:effectRef idx="0">
                  <a:schemeClr val="dk1"/>
                </a:effectRef>
                <a:fontRef idx="minor">
                  <a:schemeClr val="dk1"/>
                </a:fontRef>
              </p:style>
              <p:txBody>
                <a:bodyPr rtlCol="0" anchor="ctr"/>
                <a:lstStyle/>
                <a:p>
                  <a:pPr algn="ctr" defTabSz="457200"/>
                  <a:endParaRPr lang="en-US" sz="1800" kern="1200" dirty="0">
                    <a:solidFill>
                      <a:prstClr val="black"/>
                    </a:solidFill>
                  </a:endParaRPr>
                </a:p>
              </p:txBody>
            </p:sp>
            <p:sp>
              <p:nvSpPr>
                <p:cNvPr id="77" name="Rectangle 76"/>
                <p:cNvSpPr/>
                <p:nvPr/>
              </p:nvSpPr>
              <p:spPr>
                <a:xfrm>
                  <a:off x="4320988" y="1676400"/>
                  <a:ext cx="239059" cy="1807882"/>
                </a:xfrm>
                <a:prstGeom prst="rect">
                  <a:avLst/>
                </a:prstGeom>
                <a:grpFill/>
              </p:spPr>
              <p:style>
                <a:lnRef idx="2">
                  <a:schemeClr val="dk1"/>
                </a:lnRef>
                <a:fillRef idx="1">
                  <a:schemeClr val="lt1"/>
                </a:fillRef>
                <a:effectRef idx="0">
                  <a:schemeClr val="dk1"/>
                </a:effectRef>
                <a:fontRef idx="minor">
                  <a:schemeClr val="dk1"/>
                </a:fontRef>
              </p:style>
              <p:txBody>
                <a:bodyPr rtlCol="0" anchor="ctr"/>
                <a:lstStyle/>
                <a:p>
                  <a:pPr algn="ctr" defTabSz="457200"/>
                  <a:endParaRPr lang="en-US" sz="1800" kern="1200" dirty="0">
                    <a:solidFill>
                      <a:prstClr val="black"/>
                    </a:solidFill>
                  </a:endParaRPr>
                </a:p>
              </p:txBody>
            </p:sp>
            <p:sp>
              <p:nvSpPr>
                <p:cNvPr id="78" name="Rectangle 77"/>
                <p:cNvSpPr/>
                <p:nvPr/>
              </p:nvSpPr>
              <p:spPr>
                <a:xfrm>
                  <a:off x="4560047" y="1676400"/>
                  <a:ext cx="239059" cy="1807882"/>
                </a:xfrm>
                <a:prstGeom prst="rect">
                  <a:avLst/>
                </a:prstGeom>
                <a:grpFill/>
              </p:spPr>
              <p:style>
                <a:lnRef idx="2">
                  <a:schemeClr val="dk1"/>
                </a:lnRef>
                <a:fillRef idx="1">
                  <a:schemeClr val="lt1"/>
                </a:fillRef>
                <a:effectRef idx="0">
                  <a:schemeClr val="dk1"/>
                </a:effectRef>
                <a:fontRef idx="minor">
                  <a:schemeClr val="dk1"/>
                </a:fontRef>
              </p:style>
              <p:txBody>
                <a:bodyPr rtlCol="0" anchor="ctr"/>
                <a:lstStyle/>
                <a:p>
                  <a:pPr algn="ctr" defTabSz="457200"/>
                  <a:endParaRPr lang="en-US" sz="1800" kern="1200" dirty="0">
                    <a:solidFill>
                      <a:prstClr val="black"/>
                    </a:solidFill>
                  </a:endParaRPr>
                </a:p>
              </p:txBody>
            </p:sp>
          </p:grpSp>
          <p:grpSp>
            <p:nvGrpSpPr>
              <p:cNvPr id="70" name="Group 69"/>
              <p:cNvGrpSpPr/>
              <p:nvPr/>
            </p:nvGrpSpPr>
            <p:grpSpPr>
              <a:xfrm rot="5400000">
                <a:off x="859118" y="1949826"/>
                <a:ext cx="956236" cy="1807882"/>
                <a:chOff x="3842870" y="1676400"/>
                <a:chExt cx="956236" cy="1807882"/>
              </a:xfrm>
              <a:noFill/>
            </p:grpSpPr>
            <p:sp>
              <p:nvSpPr>
                <p:cNvPr id="71" name="Rectangle 70"/>
                <p:cNvSpPr/>
                <p:nvPr/>
              </p:nvSpPr>
              <p:spPr>
                <a:xfrm>
                  <a:off x="3842870" y="1676400"/>
                  <a:ext cx="239059" cy="1807882"/>
                </a:xfrm>
                <a:prstGeom prst="rect">
                  <a:avLst/>
                </a:prstGeom>
                <a:grpFill/>
              </p:spPr>
              <p:style>
                <a:lnRef idx="2">
                  <a:schemeClr val="dk1"/>
                </a:lnRef>
                <a:fillRef idx="1">
                  <a:schemeClr val="lt1"/>
                </a:fillRef>
                <a:effectRef idx="0">
                  <a:schemeClr val="dk1"/>
                </a:effectRef>
                <a:fontRef idx="minor">
                  <a:schemeClr val="dk1"/>
                </a:fontRef>
              </p:style>
              <p:txBody>
                <a:bodyPr rtlCol="0" anchor="ctr"/>
                <a:lstStyle/>
                <a:p>
                  <a:pPr algn="ctr" defTabSz="457200"/>
                  <a:endParaRPr lang="en-US" sz="1800" kern="1200" dirty="0">
                    <a:solidFill>
                      <a:prstClr val="black"/>
                    </a:solidFill>
                  </a:endParaRPr>
                </a:p>
              </p:txBody>
            </p:sp>
            <p:sp>
              <p:nvSpPr>
                <p:cNvPr id="72" name="Rectangle 71"/>
                <p:cNvSpPr/>
                <p:nvPr/>
              </p:nvSpPr>
              <p:spPr>
                <a:xfrm>
                  <a:off x="4081929" y="1676400"/>
                  <a:ext cx="239059" cy="1807882"/>
                </a:xfrm>
                <a:prstGeom prst="rect">
                  <a:avLst/>
                </a:prstGeom>
                <a:grpFill/>
              </p:spPr>
              <p:style>
                <a:lnRef idx="2">
                  <a:schemeClr val="dk1"/>
                </a:lnRef>
                <a:fillRef idx="1">
                  <a:schemeClr val="lt1"/>
                </a:fillRef>
                <a:effectRef idx="0">
                  <a:schemeClr val="dk1"/>
                </a:effectRef>
                <a:fontRef idx="minor">
                  <a:schemeClr val="dk1"/>
                </a:fontRef>
              </p:style>
              <p:txBody>
                <a:bodyPr rtlCol="0" anchor="ctr"/>
                <a:lstStyle/>
                <a:p>
                  <a:pPr algn="ctr" defTabSz="457200"/>
                  <a:endParaRPr lang="en-US" sz="1800" kern="1200" dirty="0">
                    <a:solidFill>
                      <a:prstClr val="black"/>
                    </a:solidFill>
                  </a:endParaRPr>
                </a:p>
              </p:txBody>
            </p:sp>
            <p:sp>
              <p:nvSpPr>
                <p:cNvPr id="73" name="Rectangle 72"/>
                <p:cNvSpPr/>
                <p:nvPr/>
              </p:nvSpPr>
              <p:spPr>
                <a:xfrm>
                  <a:off x="4320988" y="1676400"/>
                  <a:ext cx="239059" cy="1807882"/>
                </a:xfrm>
                <a:prstGeom prst="rect">
                  <a:avLst/>
                </a:prstGeom>
                <a:grpFill/>
              </p:spPr>
              <p:style>
                <a:lnRef idx="2">
                  <a:schemeClr val="dk1"/>
                </a:lnRef>
                <a:fillRef idx="1">
                  <a:schemeClr val="lt1"/>
                </a:fillRef>
                <a:effectRef idx="0">
                  <a:schemeClr val="dk1"/>
                </a:effectRef>
                <a:fontRef idx="minor">
                  <a:schemeClr val="dk1"/>
                </a:fontRef>
              </p:style>
              <p:txBody>
                <a:bodyPr rtlCol="0" anchor="ctr"/>
                <a:lstStyle/>
                <a:p>
                  <a:pPr algn="ctr" defTabSz="457200"/>
                  <a:endParaRPr lang="en-US" sz="1800" kern="1200" dirty="0">
                    <a:solidFill>
                      <a:prstClr val="black"/>
                    </a:solidFill>
                  </a:endParaRPr>
                </a:p>
              </p:txBody>
            </p:sp>
            <p:sp>
              <p:nvSpPr>
                <p:cNvPr id="74" name="Rectangle 73"/>
                <p:cNvSpPr/>
                <p:nvPr/>
              </p:nvSpPr>
              <p:spPr>
                <a:xfrm>
                  <a:off x="4560047" y="1676400"/>
                  <a:ext cx="239059" cy="1807882"/>
                </a:xfrm>
                <a:prstGeom prst="rect">
                  <a:avLst/>
                </a:prstGeom>
                <a:grpFill/>
              </p:spPr>
              <p:style>
                <a:lnRef idx="2">
                  <a:schemeClr val="dk1"/>
                </a:lnRef>
                <a:fillRef idx="1">
                  <a:schemeClr val="lt1"/>
                </a:fillRef>
                <a:effectRef idx="0">
                  <a:schemeClr val="dk1"/>
                </a:effectRef>
                <a:fontRef idx="minor">
                  <a:schemeClr val="dk1"/>
                </a:fontRef>
              </p:style>
              <p:txBody>
                <a:bodyPr rtlCol="0" anchor="ctr"/>
                <a:lstStyle/>
                <a:p>
                  <a:pPr algn="ctr" defTabSz="457200"/>
                  <a:endParaRPr lang="en-US" sz="1800" kern="1200" dirty="0">
                    <a:solidFill>
                      <a:prstClr val="black"/>
                    </a:solidFill>
                  </a:endParaRPr>
                </a:p>
              </p:txBody>
            </p:sp>
          </p:grpSp>
        </p:grpSp>
      </p:grpSp>
      <p:sp>
        <p:nvSpPr>
          <p:cNvPr id="79" name="TextBox 78"/>
          <p:cNvSpPr txBox="1"/>
          <p:nvPr/>
        </p:nvSpPr>
        <p:spPr>
          <a:xfrm>
            <a:off x="802301" y="1163192"/>
            <a:ext cx="1792575" cy="923330"/>
          </a:xfrm>
          <a:prstGeom prst="rect">
            <a:avLst/>
          </a:prstGeom>
          <a:noFill/>
        </p:spPr>
        <p:txBody>
          <a:bodyPr wrap="square" rtlCol="0">
            <a:spAutoFit/>
          </a:bodyPr>
          <a:lstStyle/>
          <a:p>
            <a:pPr algn="ctr" defTabSz="457200"/>
            <a:r>
              <a:rPr lang="en-US" sz="1800" kern="1200" dirty="0">
                <a:solidFill>
                  <a:prstClr val="black"/>
                </a:solidFill>
                <a:latin typeface="Calibri"/>
                <a:ea typeface=""/>
                <a:cs typeface=""/>
              </a:rPr>
              <a:t>features</a:t>
            </a:r>
          </a:p>
          <a:p>
            <a:pPr algn="ctr" defTabSz="457200"/>
            <a:r>
              <a:rPr lang="en-US" sz="1800" kern="1200" dirty="0">
                <a:solidFill>
                  <a:prstClr val="black"/>
                </a:solidFill>
                <a:latin typeface="Calibri"/>
                <a:ea typeface=""/>
                <a:cs typeface=""/>
              </a:rPr>
              <a:t>(e.g. patient characteristics)</a:t>
            </a:r>
          </a:p>
        </p:txBody>
      </p:sp>
      <p:sp>
        <p:nvSpPr>
          <p:cNvPr id="80" name="TextBox 79"/>
          <p:cNvSpPr txBox="1"/>
          <p:nvPr/>
        </p:nvSpPr>
        <p:spPr>
          <a:xfrm rot="16200000">
            <a:off x="16944" y="2690636"/>
            <a:ext cx="1481070" cy="646331"/>
          </a:xfrm>
          <a:prstGeom prst="rect">
            <a:avLst/>
          </a:prstGeom>
          <a:noFill/>
        </p:spPr>
        <p:txBody>
          <a:bodyPr wrap="none" rtlCol="0">
            <a:spAutoFit/>
          </a:bodyPr>
          <a:lstStyle/>
          <a:p>
            <a:pPr algn="ctr" defTabSz="457200"/>
            <a:r>
              <a:rPr lang="en-US" sz="1800" kern="1200" dirty="0">
                <a:solidFill>
                  <a:prstClr val="black"/>
                </a:solidFill>
                <a:latin typeface="Calibri"/>
                <a:ea typeface=""/>
                <a:cs typeface=""/>
              </a:rPr>
              <a:t>observations </a:t>
            </a:r>
          </a:p>
          <a:p>
            <a:pPr algn="ctr" defTabSz="457200"/>
            <a:r>
              <a:rPr lang="en-US" sz="1800" kern="1200" dirty="0">
                <a:solidFill>
                  <a:prstClr val="black"/>
                </a:solidFill>
                <a:latin typeface="Calibri"/>
                <a:ea typeface=""/>
                <a:cs typeface=""/>
              </a:rPr>
              <a:t>(e.g. patients)</a:t>
            </a:r>
          </a:p>
        </p:txBody>
      </p:sp>
      <p:grpSp>
        <p:nvGrpSpPr>
          <p:cNvPr id="81" name="Group 80"/>
          <p:cNvGrpSpPr/>
          <p:nvPr/>
        </p:nvGrpSpPr>
        <p:grpSpPr>
          <a:xfrm>
            <a:off x="2953656" y="2131347"/>
            <a:ext cx="239060" cy="1807882"/>
            <a:chOff x="433294" y="1419412"/>
            <a:chExt cx="1807883" cy="1912473"/>
          </a:xfrm>
        </p:grpSpPr>
        <p:grpSp>
          <p:nvGrpSpPr>
            <p:cNvPr id="82" name="Group 81"/>
            <p:cNvGrpSpPr/>
            <p:nvPr/>
          </p:nvGrpSpPr>
          <p:grpSpPr>
            <a:xfrm rot="5400000">
              <a:off x="859117" y="993589"/>
              <a:ext cx="956236" cy="1807882"/>
              <a:chOff x="3842870" y="1676400"/>
              <a:chExt cx="956236" cy="1807882"/>
            </a:xfrm>
            <a:noFill/>
          </p:grpSpPr>
          <p:sp>
            <p:nvSpPr>
              <p:cNvPr id="88" name="Rectangle 87"/>
              <p:cNvSpPr/>
              <p:nvPr/>
            </p:nvSpPr>
            <p:spPr>
              <a:xfrm>
                <a:off x="3842870" y="1676400"/>
                <a:ext cx="239059" cy="1807882"/>
              </a:xfrm>
              <a:prstGeom prst="rect">
                <a:avLst/>
              </a:prstGeom>
              <a:grpFill/>
            </p:spPr>
            <p:style>
              <a:lnRef idx="2">
                <a:schemeClr val="dk1"/>
              </a:lnRef>
              <a:fillRef idx="1">
                <a:schemeClr val="lt1"/>
              </a:fillRef>
              <a:effectRef idx="0">
                <a:schemeClr val="dk1"/>
              </a:effectRef>
              <a:fontRef idx="minor">
                <a:schemeClr val="dk1"/>
              </a:fontRef>
            </p:style>
            <p:txBody>
              <a:bodyPr rtlCol="0" anchor="ctr"/>
              <a:lstStyle/>
              <a:p>
                <a:pPr algn="ctr" defTabSz="457200"/>
                <a:endParaRPr lang="en-US" sz="1800" kern="1200" dirty="0">
                  <a:solidFill>
                    <a:prstClr val="black"/>
                  </a:solidFill>
                </a:endParaRPr>
              </a:p>
            </p:txBody>
          </p:sp>
          <p:sp>
            <p:nvSpPr>
              <p:cNvPr id="89" name="Rectangle 88"/>
              <p:cNvSpPr/>
              <p:nvPr/>
            </p:nvSpPr>
            <p:spPr>
              <a:xfrm>
                <a:off x="4081929" y="1676400"/>
                <a:ext cx="239059" cy="1807882"/>
              </a:xfrm>
              <a:prstGeom prst="rect">
                <a:avLst/>
              </a:prstGeom>
              <a:grpFill/>
            </p:spPr>
            <p:style>
              <a:lnRef idx="2">
                <a:schemeClr val="dk1"/>
              </a:lnRef>
              <a:fillRef idx="1">
                <a:schemeClr val="lt1"/>
              </a:fillRef>
              <a:effectRef idx="0">
                <a:schemeClr val="dk1"/>
              </a:effectRef>
              <a:fontRef idx="minor">
                <a:schemeClr val="dk1"/>
              </a:fontRef>
            </p:style>
            <p:txBody>
              <a:bodyPr rtlCol="0" anchor="ctr"/>
              <a:lstStyle/>
              <a:p>
                <a:pPr algn="ctr" defTabSz="457200"/>
                <a:endParaRPr lang="en-US" sz="1800" kern="1200" dirty="0">
                  <a:solidFill>
                    <a:prstClr val="black"/>
                  </a:solidFill>
                </a:endParaRPr>
              </a:p>
            </p:txBody>
          </p:sp>
          <p:sp>
            <p:nvSpPr>
              <p:cNvPr id="90" name="Rectangle 89"/>
              <p:cNvSpPr/>
              <p:nvPr/>
            </p:nvSpPr>
            <p:spPr>
              <a:xfrm>
                <a:off x="4320988" y="1676400"/>
                <a:ext cx="239059" cy="1807882"/>
              </a:xfrm>
              <a:prstGeom prst="rect">
                <a:avLst/>
              </a:prstGeom>
              <a:grpFill/>
            </p:spPr>
            <p:style>
              <a:lnRef idx="2">
                <a:schemeClr val="dk1"/>
              </a:lnRef>
              <a:fillRef idx="1">
                <a:schemeClr val="lt1"/>
              </a:fillRef>
              <a:effectRef idx="0">
                <a:schemeClr val="dk1"/>
              </a:effectRef>
              <a:fontRef idx="minor">
                <a:schemeClr val="dk1"/>
              </a:fontRef>
            </p:style>
            <p:txBody>
              <a:bodyPr rtlCol="0" anchor="ctr"/>
              <a:lstStyle/>
              <a:p>
                <a:pPr algn="ctr" defTabSz="457200"/>
                <a:endParaRPr lang="en-US" sz="1800" kern="1200" dirty="0">
                  <a:solidFill>
                    <a:prstClr val="black"/>
                  </a:solidFill>
                </a:endParaRPr>
              </a:p>
            </p:txBody>
          </p:sp>
          <p:sp>
            <p:nvSpPr>
              <p:cNvPr id="91" name="Rectangle 90"/>
              <p:cNvSpPr/>
              <p:nvPr/>
            </p:nvSpPr>
            <p:spPr>
              <a:xfrm>
                <a:off x="4560047" y="1676400"/>
                <a:ext cx="239059" cy="1807882"/>
              </a:xfrm>
              <a:prstGeom prst="rect">
                <a:avLst/>
              </a:prstGeom>
              <a:grpFill/>
            </p:spPr>
            <p:style>
              <a:lnRef idx="2">
                <a:schemeClr val="dk1"/>
              </a:lnRef>
              <a:fillRef idx="1">
                <a:schemeClr val="lt1"/>
              </a:fillRef>
              <a:effectRef idx="0">
                <a:schemeClr val="dk1"/>
              </a:effectRef>
              <a:fontRef idx="minor">
                <a:schemeClr val="dk1"/>
              </a:fontRef>
            </p:style>
            <p:txBody>
              <a:bodyPr rtlCol="0" anchor="ctr"/>
              <a:lstStyle/>
              <a:p>
                <a:pPr algn="ctr" defTabSz="457200"/>
                <a:endParaRPr lang="en-US" sz="1800" kern="1200" dirty="0">
                  <a:solidFill>
                    <a:prstClr val="black"/>
                  </a:solidFill>
                </a:endParaRPr>
              </a:p>
            </p:txBody>
          </p:sp>
        </p:grpSp>
        <p:grpSp>
          <p:nvGrpSpPr>
            <p:cNvPr id="83" name="Group 82"/>
            <p:cNvGrpSpPr/>
            <p:nvPr/>
          </p:nvGrpSpPr>
          <p:grpSpPr>
            <a:xfrm rot="5400000">
              <a:off x="859118" y="1949826"/>
              <a:ext cx="956236" cy="1807882"/>
              <a:chOff x="3842870" y="1676400"/>
              <a:chExt cx="956236" cy="1807882"/>
            </a:xfrm>
            <a:noFill/>
          </p:grpSpPr>
          <p:sp>
            <p:nvSpPr>
              <p:cNvPr id="84" name="Rectangle 83"/>
              <p:cNvSpPr/>
              <p:nvPr/>
            </p:nvSpPr>
            <p:spPr>
              <a:xfrm>
                <a:off x="3842870" y="1676400"/>
                <a:ext cx="239059" cy="1807882"/>
              </a:xfrm>
              <a:prstGeom prst="rect">
                <a:avLst/>
              </a:prstGeom>
              <a:grpFill/>
            </p:spPr>
            <p:style>
              <a:lnRef idx="2">
                <a:schemeClr val="dk1"/>
              </a:lnRef>
              <a:fillRef idx="1">
                <a:schemeClr val="lt1"/>
              </a:fillRef>
              <a:effectRef idx="0">
                <a:schemeClr val="dk1"/>
              </a:effectRef>
              <a:fontRef idx="minor">
                <a:schemeClr val="dk1"/>
              </a:fontRef>
            </p:style>
            <p:txBody>
              <a:bodyPr rtlCol="0" anchor="ctr"/>
              <a:lstStyle/>
              <a:p>
                <a:pPr algn="ctr" defTabSz="457200"/>
                <a:endParaRPr lang="en-US" sz="1800" kern="1200" dirty="0">
                  <a:solidFill>
                    <a:prstClr val="black"/>
                  </a:solidFill>
                </a:endParaRPr>
              </a:p>
            </p:txBody>
          </p:sp>
          <p:sp>
            <p:nvSpPr>
              <p:cNvPr id="85" name="Rectangle 84"/>
              <p:cNvSpPr/>
              <p:nvPr/>
            </p:nvSpPr>
            <p:spPr>
              <a:xfrm>
                <a:off x="4081929" y="1676400"/>
                <a:ext cx="239059" cy="1807882"/>
              </a:xfrm>
              <a:prstGeom prst="rect">
                <a:avLst/>
              </a:prstGeom>
              <a:grpFill/>
            </p:spPr>
            <p:style>
              <a:lnRef idx="2">
                <a:schemeClr val="dk1"/>
              </a:lnRef>
              <a:fillRef idx="1">
                <a:schemeClr val="lt1"/>
              </a:fillRef>
              <a:effectRef idx="0">
                <a:schemeClr val="dk1"/>
              </a:effectRef>
              <a:fontRef idx="minor">
                <a:schemeClr val="dk1"/>
              </a:fontRef>
            </p:style>
            <p:txBody>
              <a:bodyPr rtlCol="0" anchor="ctr"/>
              <a:lstStyle/>
              <a:p>
                <a:pPr algn="ctr" defTabSz="457200"/>
                <a:endParaRPr lang="en-US" sz="1800" kern="1200" dirty="0">
                  <a:solidFill>
                    <a:prstClr val="black"/>
                  </a:solidFill>
                </a:endParaRPr>
              </a:p>
            </p:txBody>
          </p:sp>
          <p:sp>
            <p:nvSpPr>
              <p:cNvPr id="86" name="Rectangle 85"/>
              <p:cNvSpPr/>
              <p:nvPr/>
            </p:nvSpPr>
            <p:spPr>
              <a:xfrm>
                <a:off x="4320988" y="1676400"/>
                <a:ext cx="239059" cy="1807882"/>
              </a:xfrm>
              <a:prstGeom prst="rect">
                <a:avLst/>
              </a:prstGeom>
              <a:grpFill/>
            </p:spPr>
            <p:style>
              <a:lnRef idx="2">
                <a:schemeClr val="dk1"/>
              </a:lnRef>
              <a:fillRef idx="1">
                <a:schemeClr val="lt1"/>
              </a:fillRef>
              <a:effectRef idx="0">
                <a:schemeClr val="dk1"/>
              </a:effectRef>
              <a:fontRef idx="minor">
                <a:schemeClr val="dk1"/>
              </a:fontRef>
            </p:style>
            <p:txBody>
              <a:bodyPr rtlCol="0" anchor="ctr"/>
              <a:lstStyle/>
              <a:p>
                <a:pPr algn="ctr" defTabSz="457200"/>
                <a:endParaRPr lang="en-US" sz="1800" kern="1200" dirty="0">
                  <a:solidFill>
                    <a:prstClr val="black"/>
                  </a:solidFill>
                </a:endParaRPr>
              </a:p>
            </p:txBody>
          </p:sp>
          <p:sp>
            <p:nvSpPr>
              <p:cNvPr id="87" name="Rectangle 86"/>
              <p:cNvSpPr/>
              <p:nvPr/>
            </p:nvSpPr>
            <p:spPr>
              <a:xfrm>
                <a:off x="4560047" y="1676400"/>
                <a:ext cx="239059" cy="1807882"/>
              </a:xfrm>
              <a:prstGeom prst="rect">
                <a:avLst/>
              </a:prstGeom>
              <a:grpFill/>
            </p:spPr>
            <p:style>
              <a:lnRef idx="2">
                <a:schemeClr val="dk1"/>
              </a:lnRef>
              <a:fillRef idx="1">
                <a:schemeClr val="lt1"/>
              </a:fillRef>
              <a:effectRef idx="0">
                <a:schemeClr val="dk1"/>
              </a:effectRef>
              <a:fontRef idx="minor">
                <a:schemeClr val="dk1"/>
              </a:fontRef>
            </p:style>
            <p:txBody>
              <a:bodyPr rtlCol="0" anchor="ctr"/>
              <a:lstStyle/>
              <a:p>
                <a:pPr algn="ctr" defTabSz="457200"/>
                <a:endParaRPr lang="en-US" sz="1800" kern="1200" dirty="0">
                  <a:solidFill>
                    <a:prstClr val="black"/>
                  </a:solidFill>
                </a:endParaRPr>
              </a:p>
            </p:txBody>
          </p:sp>
        </p:grpSp>
      </p:grpSp>
      <p:sp>
        <p:nvSpPr>
          <p:cNvPr id="92" name="TextBox 91"/>
          <p:cNvSpPr txBox="1"/>
          <p:nvPr/>
        </p:nvSpPr>
        <p:spPr>
          <a:xfrm>
            <a:off x="2370949" y="1143921"/>
            <a:ext cx="1419403" cy="923330"/>
          </a:xfrm>
          <a:prstGeom prst="rect">
            <a:avLst/>
          </a:prstGeom>
          <a:noFill/>
        </p:spPr>
        <p:txBody>
          <a:bodyPr wrap="square" rtlCol="0">
            <a:spAutoFit/>
          </a:bodyPr>
          <a:lstStyle/>
          <a:p>
            <a:pPr algn="ctr" defTabSz="457200"/>
            <a:r>
              <a:rPr lang="en-US" sz="1800" kern="1200" dirty="0">
                <a:solidFill>
                  <a:prstClr val="black"/>
                </a:solidFill>
                <a:latin typeface="Calibri"/>
                <a:ea typeface=""/>
                <a:cs typeface=""/>
              </a:rPr>
              <a:t>target</a:t>
            </a:r>
          </a:p>
          <a:p>
            <a:pPr algn="ctr" defTabSz="457200"/>
            <a:r>
              <a:rPr lang="en-US" sz="1800" kern="1200" dirty="0">
                <a:solidFill>
                  <a:prstClr val="black"/>
                </a:solidFill>
                <a:latin typeface="Calibri"/>
                <a:ea typeface=""/>
                <a:cs typeface=""/>
              </a:rPr>
              <a:t>(e.g. patient outcome)</a:t>
            </a:r>
          </a:p>
        </p:txBody>
      </p:sp>
      <p:sp>
        <p:nvSpPr>
          <p:cNvPr id="93" name="TextBox 92"/>
          <p:cNvSpPr txBox="1"/>
          <p:nvPr/>
        </p:nvSpPr>
        <p:spPr>
          <a:xfrm>
            <a:off x="1451874" y="3851446"/>
            <a:ext cx="397665" cy="584776"/>
          </a:xfrm>
          <a:prstGeom prst="rect">
            <a:avLst/>
          </a:prstGeom>
          <a:noFill/>
        </p:spPr>
        <p:txBody>
          <a:bodyPr wrap="none" rtlCol="0">
            <a:spAutoFit/>
          </a:bodyPr>
          <a:lstStyle/>
          <a:p>
            <a:pPr algn="ctr" defTabSz="457200"/>
            <a:r>
              <a:rPr lang="en-US" sz="3200" kern="1200" dirty="0">
                <a:solidFill>
                  <a:prstClr val="black"/>
                </a:solidFill>
                <a:latin typeface="Calibri"/>
                <a:ea typeface=""/>
                <a:cs typeface=""/>
              </a:rPr>
              <a:t>X</a:t>
            </a:r>
          </a:p>
        </p:txBody>
      </p:sp>
      <p:sp>
        <p:nvSpPr>
          <p:cNvPr id="94" name="TextBox 93"/>
          <p:cNvSpPr txBox="1"/>
          <p:nvPr/>
        </p:nvSpPr>
        <p:spPr>
          <a:xfrm>
            <a:off x="2905480" y="3806622"/>
            <a:ext cx="370414" cy="584776"/>
          </a:xfrm>
          <a:prstGeom prst="rect">
            <a:avLst/>
          </a:prstGeom>
          <a:noFill/>
        </p:spPr>
        <p:txBody>
          <a:bodyPr wrap="none" rtlCol="0">
            <a:spAutoFit/>
          </a:bodyPr>
          <a:lstStyle/>
          <a:p>
            <a:pPr algn="ctr" defTabSz="457200"/>
            <a:r>
              <a:rPr lang="en-US" sz="3200" kern="1200" dirty="0">
                <a:solidFill>
                  <a:prstClr val="black"/>
                </a:solidFill>
                <a:latin typeface="Calibri"/>
                <a:ea typeface=""/>
                <a:cs typeface=""/>
              </a:rPr>
              <a:t>y</a:t>
            </a:r>
          </a:p>
        </p:txBody>
      </p:sp>
      <p:sp>
        <p:nvSpPr>
          <p:cNvPr id="95" name="Right Brace 94"/>
          <p:cNvSpPr/>
          <p:nvPr/>
        </p:nvSpPr>
        <p:spPr>
          <a:xfrm rot="5400000">
            <a:off x="1976834" y="3420507"/>
            <a:ext cx="319696" cy="2112070"/>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defTabSz="457200"/>
            <a:endParaRPr lang="en-US" sz="1800" kern="1200">
              <a:solidFill>
                <a:prstClr val="black"/>
              </a:solidFill>
            </a:endParaRPr>
          </a:p>
        </p:txBody>
      </p:sp>
      <p:sp>
        <p:nvSpPr>
          <p:cNvPr id="96" name="TextBox 95"/>
          <p:cNvSpPr txBox="1"/>
          <p:nvPr/>
        </p:nvSpPr>
        <p:spPr>
          <a:xfrm>
            <a:off x="1335941" y="4548312"/>
            <a:ext cx="1627143" cy="369332"/>
          </a:xfrm>
          <a:prstGeom prst="rect">
            <a:avLst/>
          </a:prstGeom>
          <a:noFill/>
        </p:spPr>
        <p:txBody>
          <a:bodyPr wrap="none" rtlCol="0">
            <a:spAutoFit/>
          </a:bodyPr>
          <a:lstStyle/>
          <a:p>
            <a:pPr algn="ctr" defTabSz="457200"/>
            <a:r>
              <a:rPr lang="en-US" sz="1800" kern="1200" dirty="0">
                <a:solidFill>
                  <a:prstClr val="black"/>
                </a:solidFill>
                <a:latin typeface="Calibri"/>
                <a:ea typeface=""/>
                <a:cs typeface=""/>
              </a:rPr>
              <a:t>“Training Data”</a:t>
            </a:r>
          </a:p>
        </p:txBody>
      </p:sp>
      <p:sp>
        <p:nvSpPr>
          <p:cNvPr id="97" name="Rounded Rectangle 96"/>
          <p:cNvSpPr/>
          <p:nvPr/>
        </p:nvSpPr>
        <p:spPr>
          <a:xfrm>
            <a:off x="464195" y="1163193"/>
            <a:ext cx="3356039" cy="3754452"/>
          </a:xfrm>
          <a:prstGeom prst="roundRect">
            <a:avLst/>
          </a:prstGeom>
          <a:ln w="28575" cmpd="sng"/>
        </p:spPr>
        <p:style>
          <a:lnRef idx="1">
            <a:schemeClr val="dk1"/>
          </a:lnRef>
          <a:fillRef idx="0">
            <a:schemeClr val="dk1"/>
          </a:fillRef>
          <a:effectRef idx="0">
            <a:schemeClr val="dk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457200"/>
            <a:endParaRPr lang="en-US" sz="1800" kern="1200" dirty="0">
              <a:solidFill>
                <a:prstClr val="black"/>
              </a:solidFill>
            </a:endParaRPr>
          </a:p>
        </p:txBody>
      </p:sp>
      <p:sp>
        <p:nvSpPr>
          <p:cNvPr id="98" name="Right Arrow 97"/>
          <p:cNvSpPr/>
          <p:nvPr/>
        </p:nvSpPr>
        <p:spPr>
          <a:xfrm>
            <a:off x="3645852" y="2583319"/>
            <a:ext cx="3086495" cy="677955"/>
          </a:xfrm>
          <a:prstGeom prst="rightArrow">
            <a:avLst/>
          </a:prstGeom>
          <a:solidFill>
            <a:schemeClr val="accent5">
              <a:lumMod val="60000"/>
              <a:lumOff val="40000"/>
            </a:schemeClr>
          </a:solidFill>
          <a:ln w="28575" cmpd="sng"/>
        </p:spPr>
        <p:style>
          <a:lnRef idx="1">
            <a:schemeClr val="dk1"/>
          </a:lnRef>
          <a:fillRef idx="0">
            <a:schemeClr val="dk1"/>
          </a:fillRef>
          <a:effectRef idx="0">
            <a:schemeClr val="dk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457200"/>
            <a:endParaRPr lang="en-US" sz="1800" kern="1200" dirty="0">
              <a:solidFill>
                <a:prstClr val="black"/>
              </a:solidFill>
            </a:endParaRPr>
          </a:p>
        </p:txBody>
      </p:sp>
      <p:sp>
        <p:nvSpPr>
          <p:cNvPr id="99" name="Plaque 98"/>
          <p:cNvSpPr/>
          <p:nvPr/>
        </p:nvSpPr>
        <p:spPr>
          <a:xfrm>
            <a:off x="4252718" y="2376797"/>
            <a:ext cx="1748118" cy="1129925"/>
          </a:xfrm>
          <a:prstGeom prst="plaque">
            <a:avLst/>
          </a:prstGeom>
          <a:solidFill>
            <a:schemeClr val="accent5">
              <a:lumMod val="60000"/>
              <a:lumOff val="40000"/>
            </a:schemeClr>
          </a:solidFill>
          <a:ln w="28575" cmpd="sng"/>
        </p:spPr>
        <p:style>
          <a:lnRef idx="1">
            <a:schemeClr val="dk1"/>
          </a:lnRef>
          <a:fillRef idx="0">
            <a:schemeClr val="dk1"/>
          </a:fillRef>
          <a:effectRef idx="0">
            <a:schemeClr val="dk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457200"/>
            <a:r>
              <a:rPr lang="en-US" sz="2400" b="1" kern="1200" dirty="0">
                <a:solidFill>
                  <a:prstClr val="black"/>
                </a:solidFill>
              </a:rPr>
              <a:t>Learning Algorithm</a:t>
            </a:r>
          </a:p>
        </p:txBody>
      </p:sp>
      <p:sp>
        <p:nvSpPr>
          <p:cNvPr id="21" name="Right Arrow 20"/>
          <p:cNvSpPr/>
          <p:nvPr/>
        </p:nvSpPr>
        <p:spPr>
          <a:xfrm>
            <a:off x="1638824" y="2659888"/>
            <a:ext cx="1463237" cy="502046"/>
          </a:xfrm>
          <a:prstGeom prst="rightArrow">
            <a:avLst/>
          </a:prstGeom>
          <a:solidFill>
            <a:schemeClr val="accent4">
              <a:lumMod val="60000"/>
              <a:lumOff val="40000"/>
            </a:schemeClr>
          </a:solidFill>
          <a:ln w="28575" cmpd="sng"/>
        </p:spPr>
        <p:style>
          <a:lnRef idx="1">
            <a:schemeClr val="dk1"/>
          </a:lnRef>
          <a:fillRef idx="0">
            <a:schemeClr val="dk1"/>
          </a:fillRef>
          <a:effectRef idx="0">
            <a:schemeClr val="dk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457200"/>
            <a:endParaRPr lang="en-US" sz="1800" kern="1200" dirty="0">
              <a:solidFill>
                <a:prstClr val="black"/>
              </a:solidFill>
            </a:endParaRPr>
          </a:p>
        </p:txBody>
      </p:sp>
      <p:sp>
        <p:nvSpPr>
          <p:cNvPr id="22" name="Hexagon 21"/>
          <p:cNvSpPr/>
          <p:nvPr/>
        </p:nvSpPr>
        <p:spPr>
          <a:xfrm>
            <a:off x="1904415" y="2511176"/>
            <a:ext cx="897289" cy="836743"/>
          </a:xfrm>
          <a:prstGeom prst="hexagon">
            <a:avLst/>
          </a:prstGeom>
          <a:solidFill>
            <a:schemeClr val="accent4">
              <a:lumMod val="60000"/>
              <a:lumOff val="40000"/>
            </a:schemeClr>
          </a:solidFill>
          <a:ln w="28575" cmpd="sng"/>
        </p:spPr>
        <p:style>
          <a:lnRef idx="1">
            <a:schemeClr val="dk1"/>
          </a:lnRef>
          <a:fillRef idx="0">
            <a:schemeClr val="dk1"/>
          </a:fillRef>
          <a:effectRef idx="0">
            <a:schemeClr val="dk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457200"/>
            <a:r>
              <a:rPr lang="en-US" sz="2000" i="1" kern="1200" dirty="0">
                <a:solidFill>
                  <a:prstClr val="black"/>
                </a:solidFill>
              </a:rPr>
              <a:t>f(X)</a:t>
            </a:r>
          </a:p>
        </p:txBody>
      </p:sp>
      <p:sp>
        <p:nvSpPr>
          <p:cNvPr id="100" name="Freeform 99"/>
          <p:cNvSpPr/>
          <p:nvPr/>
        </p:nvSpPr>
        <p:spPr>
          <a:xfrm>
            <a:off x="2420471" y="3152589"/>
            <a:ext cx="4781176" cy="1359776"/>
          </a:xfrm>
          <a:custGeom>
            <a:avLst/>
            <a:gdLst>
              <a:gd name="connsiteX0" fmla="*/ 0 w 4781176"/>
              <a:gd name="connsiteY0" fmla="*/ 0 h 1359776"/>
              <a:gd name="connsiteX1" fmla="*/ 2599764 w 4781176"/>
              <a:gd name="connsiteY1" fmla="*/ 1359647 h 1359776"/>
              <a:gd name="connsiteX2" fmla="*/ 4781176 w 4781176"/>
              <a:gd name="connsiteY2" fmla="*/ 89647 h 1359776"/>
            </a:gdLst>
            <a:ahLst/>
            <a:cxnLst>
              <a:cxn ang="0">
                <a:pos x="connsiteX0" y="connsiteY0"/>
              </a:cxn>
              <a:cxn ang="0">
                <a:pos x="connsiteX1" y="connsiteY1"/>
              </a:cxn>
              <a:cxn ang="0">
                <a:pos x="connsiteX2" y="connsiteY2"/>
              </a:cxn>
            </a:cxnLst>
            <a:rect l="l" t="t" r="r" b="b"/>
            <a:pathLst>
              <a:path w="4781176" h="1359776">
                <a:moveTo>
                  <a:pt x="0" y="0"/>
                </a:moveTo>
                <a:cubicBezTo>
                  <a:pt x="901450" y="672353"/>
                  <a:pt x="1802901" y="1344706"/>
                  <a:pt x="2599764" y="1359647"/>
                </a:cubicBezTo>
                <a:cubicBezTo>
                  <a:pt x="3396627" y="1374588"/>
                  <a:pt x="4781176" y="89647"/>
                  <a:pt x="4781176" y="89647"/>
                </a:cubicBezTo>
              </a:path>
            </a:pathLst>
          </a:custGeom>
          <a:ln w="57150" cmpd="sng">
            <a:prstDash val="dash"/>
            <a:headEnd type="triangle"/>
            <a:tailEnd type="triangle"/>
          </a:ln>
        </p:spPr>
        <p:style>
          <a:lnRef idx="2">
            <a:schemeClr val="dk1"/>
          </a:lnRef>
          <a:fillRef idx="0">
            <a:schemeClr val="dk1"/>
          </a:fillRef>
          <a:effectRef idx="1">
            <a:schemeClr val="dk1"/>
          </a:effectRef>
          <a:fontRef idx="minor">
            <a:schemeClr val="tx1"/>
          </a:fontRef>
        </p:style>
        <p:txBody>
          <a:bodyPr rtlCol="0" anchor="ctr"/>
          <a:lstStyle/>
          <a:p>
            <a:pPr algn="ctr" defTabSz="457200"/>
            <a:endParaRPr lang="en-US" sz="1800" kern="1200">
              <a:solidFill>
                <a:prstClr val="black"/>
              </a:solidFill>
            </a:endParaRPr>
          </a:p>
        </p:txBody>
      </p:sp>
      <p:sp>
        <p:nvSpPr>
          <p:cNvPr id="101" name="Title 1">
            <a:extLst>
              <a:ext uri="{FF2B5EF4-FFF2-40B4-BE49-F238E27FC236}">
                <a16:creationId xmlns:a16="http://schemas.microsoft.com/office/drawing/2014/main" id="{E209A7EF-1BF3-ED45-BBE2-FCCB1A7833EB}"/>
              </a:ext>
            </a:extLst>
          </p:cNvPr>
          <p:cNvSpPr>
            <a:spLocks noGrp="1"/>
          </p:cNvSpPr>
          <p:nvPr>
            <p:ph type="title"/>
          </p:nvPr>
        </p:nvSpPr>
        <p:spPr>
          <a:xfrm>
            <a:off x="0" y="0"/>
            <a:ext cx="9144000" cy="951227"/>
          </a:xfrm>
          <a:solidFill>
            <a:schemeClr val="accent4">
              <a:lumMod val="20000"/>
              <a:lumOff val="80000"/>
            </a:schemeClr>
          </a:solidFill>
        </p:spPr>
        <p:txBody>
          <a:bodyPr/>
          <a:lstStyle/>
          <a:p>
            <a:r>
              <a:rPr lang="en-US" dirty="0"/>
              <a:t>Supervised Learning</a:t>
            </a:r>
          </a:p>
        </p:txBody>
      </p:sp>
    </p:spTree>
    <p:extLst>
      <p:ext uri="{BB962C8B-B14F-4D97-AF65-F5344CB8AC3E}">
        <p14:creationId xmlns:p14="http://schemas.microsoft.com/office/powerpoint/2010/main" val="937351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100"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72AAEC-D763-2348-9B1A-76409A9C1A96}"/>
              </a:ext>
            </a:extLst>
          </p:cNvPr>
          <p:cNvSpPr>
            <a:spLocks noGrp="1"/>
          </p:cNvSpPr>
          <p:nvPr>
            <p:ph type="title"/>
          </p:nvPr>
        </p:nvSpPr>
        <p:spPr/>
        <p:txBody>
          <a:bodyPr anchor="ctr"/>
          <a:lstStyle/>
          <a:p>
            <a:pPr algn="ctr"/>
            <a:r>
              <a:rPr lang="en-US" dirty="0"/>
              <a:t>Recap of your toolkit</a:t>
            </a:r>
          </a:p>
        </p:txBody>
      </p:sp>
      <p:sp>
        <p:nvSpPr>
          <p:cNvPr id="3" name="Text Placeholder 2">
            <a:extLst>
              <a:ext uri="{FF2B5EF4-FFF2-40B4-BE49-F238E27FC236}">
                <a16:creationId xmlns:a16="http://schemas.microsoft.com/office/drawing/2014/main" id="{C845F177-75A2-524F-9141-7556F31EC0F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5223559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p>
            <a:pPr algn="ctr"/>
            <a:r>
              <a:rPr lang="en-US" dirty="0"/>
              <a:t>An example (descriptive)</a:t>
            </a:r>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6037086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6578600" y="567707"/>
            <a:ext cx="2565400" cy="4826000"/>
          </a:xfrm>
          <a:prstGeom prst="rect">
            <a:avLst/>
          </a:prstGeom>
        </p:spPr>
      </p:pic>
      <p:pic>
        <p:nvPicPr>
          <p:cNvPr id="5" name="Picture 4"/>
          <p:cNvPicPr>
            <a:picLocks noChangeAspect="1"/>
          </p:cNvPicPr>
          <p:nvPr/>
        </p:nvPicPr>
        <p:blipFill>
          <a:blip r:embed="rId4"/>
          <a:stretch>
            <a:fillRect/>
          </a:stretch>
        </p:blipFill>
        <p:spPr>
          <a:xfrm>
            <a:off x="0" y="0"/>
            <a:ext cx="6997700" cy="6858000"/>
          </a:xfrm>
          <a:prstGeom prst="rect">
            <a:avLst/>
          </a:prstGeom>
        </p:spPr>
      </p:pic>
      <p:sp>
        <p:nvSpPr>
          <p:cNvPr id="4" name="Rectangle 3"/>
          <p:cNvSpPr/>
          <p:nvPr/>
        </p:nvSpPr>
        <p:spPr>
          <a:xfrm>
            <a:off x="5997040" y="5961414"/>
            <a:ext cx="3146961" cy="76002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642915" fontAlgn="base">
              <a:spcBef>
                <a:spcPct val="0"/>
              </a:spcBef>
              <a:spcAft>
                <a:spcPct val="0"/>
              </a:spcAft>
            </a:pPr>
            <a:r>
              <a:rPr lang="en-US" sz="2400">
                <a:solidFill>
                  <a:prstClr val="white"/>
                </a:solidFill>
                <a:sym typeface="Gill Sans" charset="0"/>
              </a:rPr>
              <a:t>250 million patients</a:t>
            </a:r>
          </a:p>
        </p:txBody>
      </p:sp>
      <p:pic>
        <p:nvPicPr>
          <p:cNvPr id="7" name="Picture 2"/>
          <p:cNvPicPr>
            <a:picLocks noChangeAspect="1" noChangeArrowheads="1"/>
          </p:cNvPicPr>
          <p:nvPr/>
        </p:nvPicPr>
        <p:blipFill rotWithShape="1">
          <a:blip r:embed="rId5">
            <a:extLst>
              <a:ext uri="{28A0092B-C50C-407E-A947-70E740481C1C}">
                <a14:useLocalDpi xmlns:a14="http://schemas.microsoft.com/office/drawing/2010/main"/>
              </a:ext>
            </a:extLst>
          </a:blip>
          <a:srcRect/>
          <a:stretch/>
        </p:blipFill>
        <p:spPr bwMode="auto">
          <a:xfrm>
            <a:off x="2169219" y="2690039"/>
            <a:ext cx="3030103" cy="7494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9" name="Straight Arrow Connector 8"/>
          <p:cNvCxnSpPr/>
          <p:nvPr/>
        </p:nvCxnSpPr>
        <p:spPr>
          <a:xfrm>
            <a:off x="4621696" y="4909930"/>
            <a:ext cx="298174" cy="523533"/>
          </a:xfrm>
          <a:prstGeom prst="straightConnector1">
            <a:avLst/>
          </a:prstGeom>
          <a:ln w="76200">
            <a:tailEnd type="triangle"/>
          </a:ln>
        </p:spPr>
        <p:style>
          <a:lnRef idx="3">
            <a:schemeClr val="dk1"/>
          </a:lnRef>
          <a:fillRef idx="0">
            <a:schemeClr val="dk1"/>
          </a:fillRef>
          <a:effectRef idx="2">
            <a:schemeClr val="dk1"/>
          </a:effectRef>
          <a:fontRef idx="minor">
            <a:schemeClr val="tx1"/>
          </a:fontRef>
        </p:style>
      </p:cxnSp>
      <p:cxnSp>
        <p:nvCxnSpPr>
          <p:cNvPr id="10" name="Straight Arrow Connector 9"/>
          <p:cNvCxnSpPr/>
          <p:nvPr/>
        </p:nvCxnSpPr>
        <p:spPr>
          <a:xfrm>
            <a:off x="4042161" y="5127478"/>
            <a:ext cx="107164" cy="553634"/>
          </a:xfrm>
          <a:prstGeom prst="straightConnector1">
            <a:avLst/>
          </a:prstGeom>
          <a:ln w="76200">
            <a:tailEnd type="triangle"/>
          </a:ln>
        </p:spPr>
        <p:style>
          <a:lnRef idx="3">
            <a:schemeClr val="dk1"/>
          </a:lnRef>
          <a:fillRef idx="0">
            <a:schemeClr val="dk1"/>
          </a:fillRef>
          <a:effectRef idx="2">
            <a:schemeClr val="dk1"/>
          </a:effectRef>
          <a:fontRef idx="minor">
            <a:schemeClr val="tx1"/>
          </a:fontRef>
        </p:style>
      </p:cxnSp>
      <p:cxnSp>
        <p:nvCxnSpPr>
          <p:cNvPr id="11" name="Straight Arrow Connector 10"/>
          <p:cNvCxnSpPr/>
          <p:nvPr/>
        </p:nvCxnSpPr>
        <p:spPr>
          <a:xfrm flipH="1">
            <a:off x="3203436" y="5076204"/>
            <a:ext cx="120879" cy="610302"/>
          </a:xfrm>
          <a:prstGeom prst="straightConnector1">
            <a:avLst/>
          </a:prstGeom>
          <a:ln w="76200">
            <a:tailEnd type="triangle"/>
          </a:ln>
        </p:spPr>
        <p:style>
          <a:lnRef idx="3">
            <a:schemeClr val="dk1"/>
          </a:lnRef>
          <a:fillRef idx="0">
            <a:schemeClr val="dk1"/>
          </a:fillRef>
          <a:effectRef idx="2">
            <a:schemeClr val="dk1"/>
          </a:effectRef>
          <a:fontRef idx="minor">
            <a:schemeClr val="tx1"/>
          </a:fontRef>
        </p:style>
      </p:cxnSp>
      <p:sp>
        <p:nvSpPr>
          <p:cNvPr id="3" name="TextBox 2"/>
          <p:cNvSpPr txBox="1"/>
          <p:nvPr/>
        </p:nvSpPr>
        <p:spPr>
          <a:xfrm>
            <a:off x="0" y="6435113"/>
            <a:ext cx="2880360" cy="338554"/>
          </a:xfrm>
          <a:prstGeom prst="rect">
            <a:avLst/>
          </a:prstGeom>
          <a:noFill/>
        </p:spPr>
        <p:txBody>
          <a:bodyPr wrap="square" rtlCol="0">
            <a:spAutoFit/>
          </a:bodyPr>
          <a:lstStyle/>
          <a:p>
            <a:r>
              <a:rPr lang="en-US" sz="1600" dirty="0" err="1"/>
              <a:t>Hripcsak</a:t>
            </a:r>
            <a:r>
              <a:rPr lang="en-US" sz="1600" dirty="0"/>
              <a:t> et al, PNAS 2016</a:t>
            </a:r>
          </a:p>
        </p:txBody>
      </p:sp>
      <p:pic>
        <p:nvPicPr>
          <p:cNvPr id="12" name="Picture 11">
            <a:extLst>
              <a:ext uri="{FF2B5EF4-FFF2-40B4-BE49-F238E27FC236}">
                <a16:creationId xmlns:a16="http://schemas.microsoft.com/office/drawing/2014/main" id="{D81B1DEC-8AD9-EE4A-958D-04E89B6CA5F4}"/>
              </a:ext>
            </a:extLst>
          </p:cNvPr>
          <p:cNvPicPr>
            <a:picLocks noChangeAspect="1"/>
          </p:cNvPicPr>
          <p:nvPr/>
        </p:nvPicPr>
        <p:blipFill>
          <a:blip r:embed="rId6"/>
          <a:stretch>
            <a:fillRect/>
          </a:stretch>
        </p:blipFill>
        <p:spPr>
          <a:xfrm>
            <a:off x="716753" y="2356446"/>
            <a:ext cx="5935034" cy="1695724"/>
          </a:xfrm>
          <a:prstGeom prst="rect">
            <a:avLst/>
          </a:prstGeom>
          <a:solidFill>
            <a:schemeClr val="bg1"/>
          </a:solidFill>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471982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p>
            <a:pPr algn="ctr"/>
            <a:r>
              <a:rPr lang="en-US" dirty="0"/>
              <a:t>An example (inference)</a:t>
            </a:r>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0526806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F90DA-E05F-A349-B67E-81E0D0CC210D}"/>
              </a:ext>
            </a:extLst>
          </p:cNvPr>
          <p:cNvSpPr>
            <a:spLocks noGrp="1"/>
          </p:cNvSpPr>
          <p:nvPr>
            <p:ph type="title"/>
          </p:nvPr>
        </p:nvSpPr>
        <p:spPr>
          <a:xfrm>
            <a:off x="0" y="0"/>
            <a:ext cx="9144000" cy="1143000"/>
          </a:xfrm>
        </p:spPr>
        <p:txBody>
          <a:bodyPr>
            <a:noAutofit/>
          </a:bodyPr>
          <a:lstStyle/>
          <a:p>
            <a:pPr algn="ctr"/>
            <a:r>
              <a:rPr lang="en-US" sz="2400" dirty="0"/>
              <a:t>Association of Hemoglobin A1c Levels With Use of Sulfonylureas, Dipeptidyl Peptidase 4 Inhibitors in Patients With Type 2 Diabetes Treated With Metformin</a:t>
            </a:r>
          </a:p>
        </p:txBody>
      </p:sp>
      <p:pic>
        <p:nvPicPr>
          <p:cNvPr id="10" name="Content Placeholder 9" descr="Diagram&#10;&#10;Description automatically generated">
            <a:extLst>
              <a:ext uri="{FF2B5EF4-FFF2-40B4-BE49-F238E27FC236}">
                <a16:creationId xmlns:a16="http://schemas.microsoft.com/office/drawing/2014/main" id="{5039C16A-0D4D-114A-859A-C5B3E4944661}"/>
              </a:ext>
            </a:extLst>
          </p:cNvPr>
          <p:cNvPicPr>
            <a:picLocks noGrp="1" noChangeAspect="1"/>
          </p:cNvPicPr>
          <p:nvPr>
            <p:ph sz="half" idx="1"/>
          </p:nvPr>
        </p:nvPicPr>
        <p:blipFill>
          <a:blip r:embed="rId3"/>
          <a:stretch>
            <a:fillRect/>
          </a:stretch>
        </p:blipFill>
        <p:spPr>
          <a:xfrm>
            <a:off x="915982" y="1222638"/>
            <a:ext cx="3021018" cy="5053013"/>
          </a:xfrm>
        </p:spPr>
      </p:pic>
      <p:pic>
        <p:nvPicPr>
          <p:cNvPr id="12" name="Content Placeholder 11" descr="Chart, line chart&#10;&#10;Description automatically generated">
            <a:extLst>
              <a:ext uri="{FF2B5EF4-FFF2-40B4-BE49-F238E27FC236}">
                <a16:creationId xmlns:a16="http://schemas.microsoft.com/office/drawing/2014/main" id="{02A3C558-163E-4A4E-BA8F-25788CC4EAD1}"/>
              </a:ext>
            </a:extLst>
          </p:cNvPr>
          <p:cNvPicPr>
            <a:picLocks noGrp="1" noChangeAspect="1"/>
          </p:cNvPicPr>
          <p:nvPr>
            <p:ph sz="half" idx="2"/>
          </p:nvPr>
        </p:nvPicPr>
        <p:blipFill rotWithShape="1">
          <a:blip r:embed="rId4"/>
          <a:srcRect t="32618" b="33148"/>
          <a:stretch/>
        </p:blipFill>
        <p:spPr>
          <a:xfrm>
            <a:off x="4572000" y="2159004"/>
            <a:ext cx="4402667" cy="3306942"/>
          </a:xfrm>
        </p:spPr>
      </p:pic>
    </p:spTree>
    <p:extLst>
      <p:ext uri="{BB962C8B-B14F-4D97-AF65-F5344CB8AC3E}">
        <p14:creationId xmlns:p14="http://schemas.microsoft.com/office/powerpoint/2010/main" val="6387573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solidFill>
                  <a:schemeClr val="bg1"/>
                </a:solidFill>
              </a:rPr>
              <a:t>Let’s calculate relative risk and odds ratio</a:t>
            </a:r>
          </a:p>
        </p:txBody>
      </p:sp>
      <p:sp>
        <p:nvSpPr>
          <p:cNvPr id="3" name="Content Placeholder 2"/>
          <p:cNvSpPr>
            <a:spLocks noGrp="1"/>
          </p:cNvSpPr>
          <p:nvPr>
            <p:ph idx="1"/>
          </p:nvPr>
        </p:nvSpPr>
        <p:spPr>
          <a:xfrm>
            <a:off x="457200" y="1274199"/>
            <a:ext cx="8229600" cy="5043474"/>
          </a:xfrm>
        </p:spPr>
        <p:txBody>
          <a:bodyPr>
            <a:normAutofit fontScale="92500" lnSpcReduction="10000"/>
          </a:bodyPr>
          <a:lstStyle/>
          <a:p>
            <a:pPr marL="0" lvl="0" indent="0" defTabSz="914400">
              <a:spcBef>
                <a:spcPts val="0"/>
              </a:spcBef>
              <a:buNone/>
            </a:pPr>
            <a:r>
              <a:rPr lang="en-US" sz="2600" dirty="0">
                <a:solidFill>
                  <a:schemeClr val="bg1"/>
                </a:solidFill>
              </a:rPr>
              <a:t>We are concerned about the potential fatal adverse event of a drug, 5 out of 11 individuals who took the drug had a heart attack, compared with 1 out of 11 individuals who did not take the drug.</a:t>
            </a:r>
          </a:p>
          <a:p>
            <a:pPr marL="0" lvl="0" indent="0" defTabSz="914400">
              <a:spcBef>
                <a:spcPts val="0"/>
              </a:spcBef>
              <a:buNone/>
            </a:pPr>
            <a:endParaRPr lang="en-US" dirty="0">
              <a:solidFill>
                <a:schemeClr val="bg1"/>
              </a:solidFill>
            </a:endParaRPr>
          </a:p>
          <a:p>
            <a:pPr marL="0" lvl="0" indent="0" defTabSz="914400">
              <a:spcBef>
                <a:spcPts val="0"/>
              </a:spcBef>
              <a:buNone/>
            </a:pPr>
            <a:endParaRPr lang="en-US" dirty="0">
              <a:solidFill>
                <a:schemeClr val="bg1"/>
              </a:solidFill>
            </a:endParaRPr>
          </a:p>
          <a:p>
            <a:pPr marL="0" lvl="0" indent="0" defTabSz="914400">
              <a:spcBef>
                <a:spcPts val="0"/>
              </a:spcBef>
              <a:buNone/>
            </a:pPr>
            <a:endParaRPr lang="en-US" dirty="0">
              <a:solidFill>
                <a:schemeClr val="bg1"/>
              </a:solidFill>
            </a:endParaRPr>
          </a:p>
          <a:p>
            <a:pPr marL="0" lvl="0" indent="0" defTabSz="914400">
              <a:spcBef>
                <a:spcPts val="0"/>
              </a:spcBef>
              <a:buNone/>
            </a:pPr>
            <a:endParaRPr lang="en-US" dirty="0">
              <a:solidFill>
                <a:schemeClr val="bg1"/>
              </a:solidFill>
            </a:endParaRPr>
          </a:p>
          <a:p>
            <a:pPr marL="0" lvl="0" indent="0" defTabSz="914400">
              <a:spcBef>
                <a:spcPts val="0"/>
              </a:spcBef>
              <a:buNone/>
            </a:pPr>
            <a:endParaRPr lang="en-US" dirty="0">
              <a:solidFill>
                <a:schemeClr val="bg1"/>
              </a:solidFill>
            </a:endParaRPr>
          </a:p>
          <a:p>
            <a:pPr marL="0" lvl="0" indent="0" defTabSz="914400">
              <a:spcBef>
                <a:spcPts val="0"/>
              </a:spcBef>
              <a:buNone/>
            </a:pPr>
            <a:endParaRPr lang="en-US" dirty="0">
              <a:solidFill>
                <a:schemeClr val="bg1"/>
              </a:solidFill>
            </a:endParaRPr>
          </a:p>
          <a:p>
            <a:pPr marL="0" lvl="0" indent="0" defTabSz="914400">
              <a:spcBef>
                <a:spcPts val="0"/>
              </a:spcBef>
              <a:buNone/>
            </a:pPr>
            <a:endParaRPr lang="en-US" dirty="0">
              <a:solidFill>
                <a:schemeClr val="bg1"/>
              </a:solidFill>
            </a:endParaRPr>
          </a:p>
          <a:p>
            <a:pPr marL="0" lvl="0" indent="0" defTabSz="914400">
              <a:spcBef>
                <a:spcPts val="0"/>
              </a:spcBef>
              <a:buNone/>
            </a:pPr>
            <a:endParaRPr lang="en-US" dirty="0">
              <a:solidFill>
                <a:schemeClr val="bg1"/>
              </a:solidFill>
            </a:endParaRPr>
          </a:p>
          <a:p>
            <a:pPr marL="0" indent="0" defTabSz="914400">
              <a:spcBef>
                <a:spcPts val="0"/>
              </a:spcBef>
              <a:buNone/>
            </a:pPr>
            <a:r>
              <a:rPr lang="en-US" sz="1700" i="1" dirty="0">
                <a:solidFill>
                  <a:schemeClr val="bg1"/>
                </a:solidFill>
              </a:rPr>
              <a:t>Risk: the rate of experiencing the outcome. a/(</a:t>
            </a:r>
            <a:r>
              <a:rPr lang="en-US" sz="1700" i="1" dirty="0" err="1">
                <a:solidFill>
                  <a:schemeClr val="bg1"/>
                </a:solidFill>
              </a:rPr>
              <a:t>a+b</a:t>
            </a:r>
            <a:r>
              <a:rPr lang="en-US" sz="1700" i="1" dirty="0">
                <a:solidFill>
                  <a:schemeClr val="bg1"/>
                </a:solidFill>
              </a:rPr>
              <a:t>)</a:t>
            </a:r>
          </a:p>
          <a:p>
            <a:pPr marL="0" indent="0" defTabSz="914400">
              <a:spcBef>
                <a:spcPts val="0"/>
              </a:spcBef>
              <a:buNone/>
            </a:pPr>
            <a:r>
              <a:rPr lang="en-US" sz="1700" i="1" dirty="0">
                <a:solidFill>
                  <a:schemeClr val="bg1"/>
                </a:solidFill>
              </a:rPr>
              <a:t>Odds: the chance of experiencing the outcome relative to not experiencing the outcome. a/b</a:t>
            </a:r>
          </a:p>
          <a:p>
            <a:pPr marL="0" indent="0" algn="ctr" defTabSz="914400">
              <a:spcBef>
                <a:spcPts val="0"/>
              </a:spcBef>
              <a:buNone/>
            </a:pPr>
            <a:endParaRPr lang="en-US" i="1" dirty="0">
              <a:solidFill>
                <a:schemeClr val="bg1"/>
              </a:solidFill>
            </a:endParaRPr>
          </a:p>
          <a:p>
            <a:pPr marL="0" indent="0" algn="ctr" defTabSz="914400">
              <a:spcBef>
                <a:spcPts val="0"/>
              </a:spcBef>
              <a:buNone/>
            </a:pPr>
            <a:r>
              <a:rPr lang="en-US" i="1" dirty="0">
                <a:solidFill>
                  <a:schemeClr val="bg1"/>
                </a:solidFill>
              </a:rPr>
              <a:t>Take 2 minutes to calculate the odds ratio and the relative risk</a:t>
            </a:r>
          </a:p>
        </p:txBody>
      </p:sp>
      <p:pic>
        <p:nvPicPr>
          <p:cNvPr id="5" name="Picture 4"/>
          <p:cNvPicPr>
            <a:picLocks noChangeAspect="1"/>
          </p:cNvPicPr>
          <p:nvPr/>
        </p:nvPicPr>
        <p:blipFill>
          <a:blip r:embed="rId3"/>
          <a:stretch>
            <a:fillRect/>
          </a:stretch>
        </p:blipFill>
        <p:spPr>
          <a:xfrm>
            <a:off x="1088212" y="2710886"/>
            <a:ext cx="6685710" cy="2129598"/>
          </a:xfrm>
          <a:prstGeom prst="rect">
            <a:avLst/>
          </a:prstGeom>
          <a:solidFill>
            <a:schemeClr val="bg1"/>
          </a:solidFill>
        </p:spPr>
      </p:pic>
    </p:spTree>
    <p:extLst>
      <p:ext uri="{BB962C8B-B14F-4D97-AF65-F5344CB8AC3E}">
        <p14:creationId xmlns:p14="http://schemas.microsoft.com/office/powerpoint/2010/main" val="6123083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Most important decision</a:t>
            </a:r>
          </a:p>
        </p:txBody>
      </p:sp>
      <p:graphicFrame>
        <p:nvGraphicFramePr>
          <p:cNvPr id="4" name="Table 3"/>
          <p:cNvGraphicFramePr>
            <a:graphicFrameLocks noGrp="1"/>
          </p:cNvGraphicFramePr>
          <p:nvPr>
            <p:extLst>
              <p:ext uri="{D42A27DB-BD31-4B8C-83A1-F6EECF244321}">
                <p14:modId xmlns:p14="http://schemas.microsoft.com/office/powerpoint/2010/main" val="3770892992"/>
              </p:ext>
            </p:extLst>
          </p:nvPr>
        </p:nvGraphicFramePr>
        <p:xfrm>
          <a:off x="2155292" y="2488515"/>
          <a:ext cx="2426738" cy="1823482"/>
        </p:xfrm>
        <a:graphic>
          <a:graphicData uri="http://schemas.openxmlformats.org/drawingml/2006/table">
            <a:tbl>
              <a:tblPr firstRow="1" firstCol="1">
                <a:tableStyleId>{5C22544A-7EE6-4342-B048-85BDC9FD1C3A}</a:tableStyleId>
              </a:tblPr>
              <a:tblGrid>
                <a:gridCol w="433632">
                  <a:extLst>
                    <a:ext uri="{9D8B030D-6E8A-4147-A177-3AD203B41FA5}">
                      <a16:colId xmlns:a16="http://schemas.microsoft.com/office/drawing/2014/main" val="20000"/>
                    </a:ext>
                  </a:extLst>
                </a:gridCol>
                <a:gridCol w="345579">
                  <a:extLst>
                    <a:ext uri="{9D8B030D-6E8A-4147-A177-3AD203B41FA5}">
                      <a16:colId xmlns:a16="http://schemas.microsoft.com/office/drawing/2014/main" val="20001"/>
                    </a:ext>
                  </a:extLst>
                </a:gridCol>
                <a:gridCol w="835819">
                  <a:extLst>
                    <a:ext uri="{9D8B030D-6E8A-4147-A177-3AD203B41FA5}">
                      <a16:colId xmlns:a16="http://schemas.microsoft.com/office/drawing/2014/main" val="20002"/>
                    </a:ext>
                  </a:extLst>
                </a:gridCol>
                <a:gridCol w="811708">
                  <a:extLst>
                    <a:ext uri="{9D8B030D-6E8A-4147-A177-3AD203B41FA5}">
                      <a16:colId xmlns:a16="http://schemas.microsoft.com/office/drawing/2014/main" val="20003"/>
                    </a:ext>
                  </a:extLst>
                </a:gridCol>
              </a:tblGrid>
              <a:tr h="323374">
                <a:tc>
                  <a:txBody>
                    <a:bodyPr/>
                    <a:lstStyle/>
                    <a:p>
                      <a:pPr algn="ctr"/>
                      <a:endParaRPr lang="en-US" sz="1700" b="1" dirty="0"/>
                    </a:p>
                  </a:txBody>
                  <a:tcPr marL="64294" marR="64294" marT="32147" marB="32147" anchor="ctr">
                    <a:noFill/>
                  </a:tcPr>
                </a:tc>
                <a:tc>
                  <a:txBody>
                    <a:bodyPr/>
                    <a:lstStyle/>
                    <a:p>
                      <a:pPr algn="ctr"/>
                      <a:endParaRPr lang="en-US" sz="1700" b="1" dirty="0"/>
                    </a:p>
                  </a:txBody>
                  <a:tcPr marL="64294" marR="64294" marT="32147" marB="32147" anchor="ctr">
                    <a:noFill/>
                  </a:tcPr>
                </a:tc>
                <a:tc gridSpan="2">
                  <a:txBody>
                    <a:bodyPr/>
                    <a:lstStyle/>
                    <a:p>
                      <a:pPr algn="ctr"/>
                      <a:r>
                        <a:rPr lang="en-US" sz="1700" b="1" dirty="0"/>
                        <a:t>Outcome</a:t>
                      </a:r>
                    </a:p>
                  </a:txBody>
                  <a:tcPr marL="64294" marR="64294" marT="32147" marB="32147" anchor="ctr"/>
                </a:tc>
                <a:tc hMerge="1">
                  <a:txBody>
                    <a:bodyPr/>
                    <a:lstStyle/>
                    <a:p>
                      <a:endParaRPr lang="en-US" dirty="0"/>
                    </a:p>
                  </a:txBody>
                  <a:tcPr/>
                </a:tc>
                <a:extLst>
                  <a:ext uri="{0D108BD9-81ED-4DB2-BD59-A6C34878D82A}">
                    <a16:rowId xmlns:a16="http://schemas.microsoft.com/office/drawing/2014/main" val="10000"/>
                  </a:ext>
                </a:extLst>
              </a:tr>
              <a:tr h="323374">
                <a:tc>
                  <a:txBody>
                    <a:bodyPr/>
                    <a:lstStyle/>
                    <a:p>
                      <a:pPr algn="ctr"/>
                      <a:endParaRPr lang="en-US" sz="1700" b="1" dirty="0"/>
                    </a:p>
                  </a:txBody>
                  <a:tcPr marL="64294" marR="64294" marT="32147" marB="32147" vert="vert270" anchor="ctr">
                    <a:noFill/>
                  </a:tcPr>
                </a:tc>
                <a:tc>
                  <a:txBody>
                    <a:bodyPr/>
                    <a:lstStyle/>
                    <a:p>
                      <a:pPr algn="ctr"/>
                      <a:endParaRPr lang="en-US" sz="1700" b="1" dirty="0"/>
                    </a:p>
                  </a:txBody>
                  <a:tcPr marL="64294" marR="64294" marT="32147" marB="32147" anchor="ctr">
                    <a:noFill/>
                  </a:tcPr>
                </a:tc>
                <a:tc>
                  <a:txBody>
                    <a:bodyPr/>
                    <a:lstStyle/>
                    <a:p>
                      <a:pPr algn="ctr"/>
                      <a:r>
                        <a:rPr lang="en-US" sz="1700" b="1" dirty="0"/>
                        <a:t>+</a:t>
                      </a:r>
                    </a:p>
                  </a:txBody>
                  <a:tcPr marL="64294" marR="64294" marT="0" marB="0" anchor="ctr">
                    <a:solidFill>
                      <a:schemeClr val="accent1"/>
                    </a:solidFill>
                  </a:tcPr>
                </a:tc>
                <a:tc>
                  <a:txBody>
                    <a:bodyPr/>
                    <a:lstStyle/>
                    <a:p>
                      <a:pPr algn="ctr"/>
                      <a:r>
                        <a:rPr lang="en-US" sz="1700" b="1" dirty="0"/>
                        <a:t>-</a:t>
                      </a:r>
                    </a:p>
                  </a:txBody>
                  <a:tcPr marL="64294" marR="64294" marT="0" marB="0" anchor="ctr">
                    <a:solidFill>
                      <a:schemeClr val="accent1"/>
                    </a:solidFill>
                  </a:tcPr>
                </a:tc>
                <a:extLst>
                  <a:ext uri="{0D108BD9-81ED-4DB2-BD59-A6C34878D82A}">
                    <a16:rowId xmlns:a16="http://schemas.microsoft.com/office/drawing/2014/main" val="10001"/>
                  </a:ext>
                </a:extLst>
              </a:tr>
              <a:tr h="588367">
                <a:tc row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700" b="1" dirty="0"/>
                        <a:t>Exposure</a:t>
                      </a:r>
                    </a:p>
                  </a:txBody>
                  <a:tcPr marL="64294" marR="64294" marT="32147" marB="32147" vert="vert270" anchor="ctr">
                    <a:solidFill>
                      <a:schemeClr val="accent2"/>
                    </a:solidFill>
                  </a:tcPr>
                </a:tc>
                <a:tc>
                  <a:txBody>
                    <a:bodyPr/>
                    <a:lstStyle/>
                    <a:p>
                      <a:pPr algn="ctr"/>
                      <a:r>
                        <a:rPr lang="en-US" sz="1700" b="1" dirty="0"/>
                        <a:t>+</a:t>
                      </a:r>
                    </a:p>
                  </a:txBody>
                  <a:tcPr marL="64294" marR="64294" marT="32147" marB="32147" anchor="ctr">
                    <a:solidFill>
                      <a:schemeClr val="accent2"/>
                    </a:solidFill>
                  </a:tcPr>
                </a:tc>
                <a:tc>
                  <a:txBody>
                    <a:bodyPr/>
                    <a:lstStyle/>
                    <a:p>
                      <a:pPr algn="ctr"/>
                      <a:r>
                        <a:rPr lang="en-US" sz="1700" b="1" dirty="0"/>
                        <a:t>a</a:t>
                      </a:r>
                    </a:p>
                  </a:txBody>
                  <a:tcPr marL="64294" marR="64294" marT="32147" marB="32147" anchor="ctr"/>
                </a:tc>
                <a:tc>
                  <a:txBody>
                    <a:bodyPr/>
                    <a:lstStyle/>
                    <a:p>
                      <a:pPr algn="ctr"/>
                      <a:r>
                        <a:rPr lang="en-US" sz="1700" b="1" dirty="0"/>
                        <a:t>b</a:t>
                      </a:r>
                    </a:p>
                  </a:txBody>
                  <a:tcPr marL="64294" marR="64294" marT="32147" marB="32147" anchor="ctr">
                    <a:lnR w="12700" cap="flat" cmpd="sng" algn="ctr">
                      <a:noFill/>
                      <a:prstDash val="solid"/>
                      <a:round/>
                      <a:headEnd type="none" w="med" len="med"/>
                      <a:tailEnd type="none" w="med" len="med"/>
                    </a:lnR>
                  </a:tcPr>
                </a:tc>
                <a:extLst>
                  <a:ext uri="{0D108BD9-81ED-4DB2-BD59-A6C34878D82A}">
                    <a16:rowId xmlns:a16="http://schemas.microsoft.com/office/drawing/2014/main" val="10002"/>
                  </a:ext>
                </a:extLst>
              </a:tr>
              <a:tr h="588367">
                <a:tc vMerge="1">
                  <a:txBody>
                    <a:bodyPr/>
                    <a:lstStyle/>
                    <a:p>
                      <a:endParaRPr lang="en-US" dirty="0"/>
                    </a:p>
                  </a:txBody>
                  <a:tcPr/>
                </a:tc>
                <a:tc>
                  <a:txBody>
                    <a:bodyPr/>
                    <a:lstStyle/>
                    <a:p>
                      <a:pPr algn="ctr"/>
                      <a:r>
                        <a:rPr lang="en-US" sz="1700" b="1" dirty="0"/>
                        <a:t>-</a:t>
                      </a:r>
                    </a:p>
                  </a:txBody>
                  <a:tcPr marL="64294" marR="64294" marT="32147" marB="32147" anchor="ctr">
                    <a:solidFill>
                      <a:schemeClr val="accent2"/>
                    </a:solidFill>
                  </a:tcPr>
                </a:tc>
                <a:tc>
                  <a:txBody>
                    <a:bodyPr/>
                    <a:lstStyle/>
                    <a:p>
                      <a:pPr algn="ctr"/>
                      <a:r>
                        <a:rPr lang="en-US" sz="1700" b="1" dirty="0"/>
                        <a:t>c</a:t>
                      </a:r>
                    </a:p>
                  </a:txBody>
                  <a:tcPr marL="64294" marR="64294" marT="32147" marB="32147" anchor="ctr">
                    <a:lnB w="12700" cap="flat" cmpd="sng" algn="ctr">
                      <a:noFill/>
                      <a:prstDash val="solid"/>
                      <a:round/>
                      <a:headEnd type="none" w="med" len="med"/>
                      <a:tailEnd type="none" w="med" len="med"/>
                    </a:lnB>
                  </a:tcPr>
                </a:tc>
                <a:tc>
                  <a:txBody>
                    <a:bodyPr/>
                    <a:lstStyle/>
                    <a:p>
                      <a:pPr algn="ctr"/>
                      <a:r>
                        <a:rPr lang="en-US" sz="1700" b="1" dirty="0"/>
                        <a:t>d</a:t>
                      </a:r>
                    </a:p>
                  </a:txBody>
                  <a:tcPr marL="64294" marR="64294" marT="32147" marB="32147" anchor="ctr">
                    <a:lnR w="12700" cap="flat" cmpd="sng" algn="ctr">
                      <a:noFill/>
                      <a:prstDash val="solid"/>
                      <a:round/>
                      <a:headEnd type="none" w="med" len="med"/>
                      <a:tailEnd type="none" w="med" len="med"/>
                    </a:lnR>
                    <a:lnB w="12700" cap="flat" cmpd="sng" algn="ctr">
                      <a:no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5" name="Rectangle 4"/>
          <p:cNvSpPr/>
          <p:nvPr/>
        </p:nvSpPr>
        <p:spPr>
          <a:xfrm>
            <a:off x="2596961" y="3727255"/>
            <a:ext cx="1977033" cy="562570"/>
          </a:xfrm>
          <a:prstGeom prst="rect">
            <a:avLst/>
          </a:prstGeom>
          <a:solidFill>
            <a:srgbClr val="FFFF66">
              <a:alpha val="25098"/>
            </a:srgbClr>
          </a:solidFill>
          <a:ln w="76200"/>
        </p:spPr>
        <p:style>
          <a:lnRef idx="2">
            <a:schemeClr val="dk1"/>
          </a:lnRef>
          <a:fillRef idx="1">
            <a:schemeClr val="lt1"/>
          </a:fillRef>
          <a:effectRef idx="0">
            <a:schemeClr val="dk1"/>
          </a:effectRef>
          <a:fontRef idx="minor">
            <a:schemeClr val="dk1"/>
          </a:fontRef>
        </p:style>
        <p:txBody>
          <a:bodyPr lIns="64290" tIns="32145" rIns="64290" bIns="32145" rtlCol="0" anchor="ctr"/>
          <a:lstStyle/>
          <a:p>
            <a:pPr algn="ctr" fontAlgn="base">
              <a:spcBef>
                <a:spcPct val="0"/>
              </a:spcBef>
              <a:spcAft>
                <a:spcPct val="0"/>
              </a:spcAft>
            </a:pPr>
            <a:endParaRPr lang="en-US" sz="3023">
              <a:solidFill>
                <a:prstClr val="black"/>
              </a:solidFill>
              <a:sym typeface="Gill Sans" charset="0"/>
            </a:endParaRPr>
          </a:p>
        </p:txBody>
      </p:sp>
      <p:sp>
        <p:nvSpPr>
          <p:cNvPr id="6" name="Line Callout 1 5"/>
          <p:cNvSpPr/>
          <p:nvPr/>
        </p:nvSpPr>
        <p:spPr>
          <a:xfrm>
            <a:off x="5337482" y="3180758"/>
            <a:ext cx="2706588" cy="892076"/>
          </a:xfrm>
          <a:prstGeom prst="borderCallout1">
            <a:avLst>
              <a:gd name="adj1" fmla="val 25056"/>
              <a:gd name="adj2" fmla="val -2691"/>
              <a:gd name="adj3" fmla="val 90878"/>
              <a:gd name="adj4" fmla="val -26753"/>
            </a:avLst>
          </a:prstGeom>
        </p:spPr>
        <p:style>
          <a:lnRef idx="2">
            <a:schemeClr val="dk1">
              <a:shade val="50000"/>
            </a:schemeClr>
          </a:lnRef>
          <a:fillRef idx="1">
            <a:schemeClr val="dk1"/>
          </a:fillRef>
          <a:effectRef idx="0">
            <a:schemeClr val="dk1"/>
          </a:effectRef>
          <a:fontRef idx="minor">
            <a:schemeClr val="lt1"/>
          </a:fontRef>
        </p:style>
        <p:txBody>
          <a:bodyPr lIns="64290" tIns="32145" rIns="64290" bIns="32145" rtlCol="0" anchor="ctr"/>
          <a:lstStyle/>
          <a:p>
            <a:pPr marL="200901" indent="-200901" fontAlgn="base">
              <a:spcBef>
                <a:spcPct val="0"/>
              </a:spcBef>
              <a:spcAft>
                <a:spcPct val="0"/>
              </a:spcAft>
              <a:buFont typeface="Arial" pitchFamily="34" charset="0"/>
              <a:buChar char="•"/>
            </a:pPr>
            <a:r>
              <a:rPr lang="en-US" sz="1266" dirty="0">
                <a:solidFill>
                  <a:prstClr val="white"/>
                </a:solidFill>
                <a:sym typeface="Gill Sans" charset="0"/>
              </a:rPr>
              <a:t>Include people with alternative indications</a:t>
            </a:r>
          </a:p>
          <a:p>
            <a:pPr marL="200901" indent="-200901" fontAlgn="base">
              <a:spcBef>
                <a:spcPct val="0"/>
              </a:spcBef>
              <a:spcAft>
                <a:spcPct val="0"/>
              </a:spcAft>
              <a:buFont typeface="Arial" pitchFamily="34" charset="0"/>
              <a:buChar char="•"/>
            </a:pPr>
            <a:r>
              <a:rPr lang="en-US" sz="1266" dirty="0">
                <a:solidFill>
                  <a:prstClr val="white"/>
                </a:solidFill>
                <a:sym typeface="Gill Sans" charset="0"/>
              </a:rPr>
              <a:t>Include people on alternative  Rx (or no Rx, most common Rx …)</a:t>
            </a:r>
          </a:p>
        </p:txBody>
      </p:sp>
    </p:spTree>
    <p:extLst>
      <p:ext uri="{BB962C8B-B14F-4D97-AF65-F5344CB8AC3E}">
        <p14:creationId xmlns:p14="http://schemas.microsoft.com/office/powerpoint/2010/main" val="563985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Criteria of evaluation</a:t>
            </a:r>
          </a:p>
        </p:txBody>
      </p:sp>
      <p:sp>
        <p:nvSpPr>
          <p:cNvPr id="3" name="Content Placeholder 2"/>
          <p:cNvSpPr>
            <a:spLocks noGrp="1"/>
          </p:cNvSpPr>
          <p:nvPr>
            <p:ph idx="1"/>
          </p:nvPr>
        </p:nvSpPr>
        <p:spPr/>
        <p:txBody>
          <a:bodyPr/>
          <a:lstStyle/>
          <a:p>
            <a:r>
              <a:rPr lang="en-US" dirty="0"/>
              <a:t>Size of the effect</a:t>
            </a:r>
          </a:p>
          <a:p>
            <a:r>
              <a:rPr lang="en-US" dirty="0"/>
              <a:t>Significance of effect</a:t>
            </a:r>
          </a:p>
          <a:p>
            <a:r>
              <a:rPr lang="en-US" dirty="0"/>
              <a:t>How likely is it to be true</a:t>
            </a:r>
          </a:p>
          <a:p>
            <a:r>
              <a:rPr lang="en-US" dirty="0"/>
              <a:t>How likely am I to be wrong</a:t>
            </a:r>
          </a:p>
        </p:txBody>
      </p:sp>
    </p:spTree>
    <p:extLst>
      <p:ext uri="{BB962C8B-B14F-4D97-AF65-F5344CB8AC3E}">
        <p14:creationId xmlns:p14="http://schemas.microsoft.com/office/powerpoint/2010/main" val="4570281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p>
            <a:pPr algn="ctr"/>
            <a:r>
              <a:rPr lang="en-US" dirty="0"/>
              <a:t>An example (prediction)</a:t>
            </a:r>
          </a:p>
        </p:txBody>
      </p:sp>
      <p:sp>
        <p:nvSpPr>
          <p:cNvPr id="3" name="Text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765913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Predicting delayed healing wounds</a:t>
            </a:r>
          </a:p>
        </p:txBody>
      </p:sp>
      <p:grpSp>
        <p:nvGrpSpPr>
          <p:cNvPr id="3" name="Group 110"/>
          <p:cNvGrpSpPr/>
          <p:nvPr/>
        </p:nvGrpSpPr>
        <p:grpSpPr>
          <a:xfrm>
            <a:off x="7765268" y="3029231"/>
            <a:ext cx="953181" cy="819721"/>
            <a:chOff x="0" y="0"/>
            <a:chExt cx="1355634" cy="1165824"/>
          </a:xfrm>
        </p:grpSpPr>
        <p:grpSp>
          <p:nvGrpSpPr>
            <p:cNvPr id="4" name="Group 78"/>
            <p:cNvGrpSpPr/>
            <p:nvPr/>
          </p:nvGrpSpPr>
          <p:grpSpPr>
            <a:xfrm>
              <a:off x="624451" y="-1"/>
              <a:ext cx="731184" cy="710954"/>
              <a:chOff x="0" y="0"/>
              <a:chExt cx="731182" cy="710953"/>
            </a:xfrm>
          </p:grpSpPr>
          <p:grpSp>
            <p:nvGrpSpPr>
              <p:cNvPr id="36" name="Group 72"/>
              <p:cNvGrpSpPr/>
              <p:nvPr/>
            </p:nvGrpSpPr>
            <p:grpSpPr>
              <a:xfrm>
                <a:off x="-1" y="-1"/>
                <a:ext cx="731184" cy="710955"/>
                <a:chOff x="0" y="0"/>
                <a:chExt cx="731182" cy="710953"/>
              </a:xfrm>
            </p:grpSpPr>
            <p:sp>
              <p:nvSpPr>
                <p:cNvPr id="42" name="Shape 69"/>
                <p:cNvSpPr/>
                <p:nvPr/>
              </p:nvSpPr>
              <p:spPr>
                <a:xfrm>
                  <a:off x="-1" y="-1"/>
                  <a:ext cx="731184" cy="71095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18000"/>
                      </a:lnTo>
                      <a:lnTo>
                        <a:pt x="18100" y="21600"/>
                      </a:lnTo>
                      <a:lnTo>
                        <a:pt x="0" y="21600"/>
                      </a:lnTo>
                      <a:close/>
                    </a:path>
                  </a:pathLst>
                </a:custGeom>
                <a:solidFill>
                  <a:srgbClr val="738FAF"/>
                </a:solidFill>
                <a:ln w="12700" cap="flat">
                  <a:noFill/>
                  <a:miter lim="400000"/>
                </a:ln>
                <a:effectLst/>
              </p:spPr>
              <p:txBody>
                <a:bodyPr wrap="square" lIns="0" tIns="0" rIns="0" bIns="0" numCol="1" anchor="ctr">
                  <a:noAutofit/>
                </a:bodyPr>
                <a:lstStyle/>
                <a:p>
                  <a:pPr defTabSz="914400">
                    <a:defRPr sz="3200">
                      <a:solidFill>
                        <a:srgbClr val="74B6A8"/>
                      </a:solidFill>
                      <a:effectLst>
                        <a:outerShdw blurRad="25400" dist="33948" dir="2700000" rotWithShape="0">
                          <a:srgbClr val="3B3936"/>
                        </a:outerShdw>
                      </a:effectLst>
                      <a:latin typeface="Palatino"/>
                      <a:ea typeface="Palatino"/>
                      <a:cs typeface="Palatino"/>
                      <a:sym typeface="Palatino"/>
                    </a:defRPr>
                  </a:pPr>
                  <a:endParaRPr sz="3200">
                    <a:solidFill>
                      <a:srgbClr val="74B6A8"/>
                    </a:solidFill>
                    <a:effectLst>
                      <a:outerShdw blurRad="25400" dist="33948" dir="2700000" rotWithShape="0">
                        <a:srgbClr val="3B3936"/>
                      </a:outerShdw>
                    </a:effectLst>
                    <a:latin typeface="Palatino"/>
                    <a:ea typeface="Palatino"/>
                    <a:cs typeface="Palatino"/>
                    <a:sym typeface="Palatino"/>
                  </a:endParaRPr>
                </a:p>
              </p:txBody>
            </p:sp>
            <p:sp>
              <p:nvSpPr>
                <p:cNvPr id="43" name="Shape 70"/>
                <p:cNvSpPr/>
                <p:nvPr/>
              </p:nvSpPr>
              <p:spPr>
                <a:xfrm>
                  <a:off x="612687" y="592458"/>
                  <a:ext cx="118495" cy="11849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4320" y="4320"/>
                      </a:lnTo>
                      <a:lnTo>
                        <a:pt x="21600" y="0"/>
                      </a:lnTo>
                      <a:close/>
                    </a:path>
                  </a:pathLst>
                </a:custGeom>
                <a:solidFill>
                  <a:srgbClr val="000000">
                    <a:alpha val="20000"/>
                  </a:srgbClr>
                </a:solidFill>
                <a:ln w="12700" cap="flat">
                  <a:noFill/>
                  <a:miter lim="400000"/>
                </a:ln>
                <a:effectLst/>
              </p:spPr>
              <p:txBody>
                <a:bodyPr wrap="square" lIns="0" tIns="0" rIns="0" bIns="0" numCol="1" anchor="ctr">
                  <a:noAutofit/>
                </a:bodyPr>
                <a:lstStyle/>
                <a:p>
                  <a:pPr defTabSz="914400">
                    <a:defRPr sz="3200">
                      <a:solidFill>
                        <a:srgbClr val="74B6A8"/>
                      </a:solidFill>
                      <a:effectLst>
                        <a:outerShdw blurRad="25400" dist="33948" dir="2700000" rotWithShape="0">
                          <a:srgbClr val="3B3936"/>
                        </a:outerShdw>
                      </a:effectLst>
                      <a:latin typeface="Palatino"/>
                      <a:ea typeface="Palatino"/>
                      <a:cs typeface="Palatino"/>
                      <a:sym typeface="Palatino"/>
                    </a:defRPr>
                  </a:pPr>
                  <a:endParaRPr sz="3200">
                    <a:solidFill>
                      <a:srgbClr val="74B6A8"/>
                    </a:solidFill>
                    <a:effectLst>
                      <a:outerShdw blurRad="25400" dist="33948" dir="2700000" rotWithShape="0">
                        <a:srgbClr val="3B3936"/>
                      </a:outerShdw>
                    </a:effectLst>
                    <a:latin typeface="Palatino"/>
                    <a:ea typeface="Palatino"/>
                    <a:cs typeface="Palatino"/>
                    <a:sym typeface="Palatino"/>
                  </a:endParaRPr>
                </a:p>
              </p:txBody>
            </p:sp>
            <p:sp>
              <p:nvSpPr>
                <p:cNvPr id="44" name="Shape 71"/>
                <p:cNvSpPr/>
                <p:nvPr/>
              </p:nvSpPr>
              <p:spPr>
                <a:xfrm>
                  <a:off x="-1" y="-1"/>
                  <a:ext cx="731184" cy="710955"/>
                </a:xfrm>
                <a:custGeom>
                  <a:avLst/>
                  <a:gdLst/>
                  <a:ahLst/>
                  <a:cxnLst>
                    <a:cxn ang="0">
                      <a:pos x="wd2" y="hd2"/>
                    </a:cxn>
                    <a:cxn ang="5400000">
                      <a:pos x="wd2" y="hd2"/>
                    </a:cxn>
                    <a:cxn ang="10800000">
                      <a:pos x="wd2" y="hd2"/>
                    </a:cxn>
                    <a:cxn ang="16200000">
                      <a:pos x="wd2" y="hd2"/>
                    </a:cxn>
                  </a:cxnLst>
                  <a:rect l="0" t="0" r="r" b="b"/>
                  <a:pathLst>
                    <a:path w="21600" h="21600" extrusionOk="0">
                      <a:moveTo>
                        <a:pt x="18100" y="21600"/>
                      </a:moveTo>
                      <a:lnTo>
                        <a:pt x="18800" y="18720"/>
                      </a:lnTo>
                      <a:lnTo>
                        <a:pt x="21600" y="18000"/>
                      </a:lnTo>
                      <a:lnTo>
                        <a:pt x="18100" y="21600"/>
                      </a:lnTo>
                      <a:lnTo>
                        <a:pt x="0" y="21600"/>
                      </a:lnTo>
                      <a:lnTo>
                        <a:pt x="0" y="0"/>
                      </a:lnTo>
                      <a:lnTo>
                        <a:pt x="21600" y="0"/>
                      </a:lnTo>
                      <a:lnTo>
                        <a:pt x="21600" y="18000"/>
                      </a:lnTo>
                    </a:path>
                  </a:pathLst>
                </a:custGeom>
                <a:noFill/>
                <a:ln w="25400" cap="flat">
                  <a:solidFill>
                    <a:srgbClr val="546880"/>
                  </a:solidFill>
                  <a:prstDash val="solid"/>
                  <a:bevel/>
                </a:ln>
                <a:effectLst/>
              </p:spPr>
              <p:txBody>
                <a:bodyPr wrap="square" lIns="0" tIns="0" rIns="0" bIns="0" numCol="1" anchor="ctr">
                  <a:noAutofit/>
                </a:bodyPr>
                <a:lstStyle/>
                <a:p>
                  <a:pPr defTabSz="914400">
                    <a:defRPr sz="3200">
                      <a:solidFill>
                        <a:srgbClr val="74B6A8"/>
                      </a:solidFill>
                      <a:effectLst>
                        <a:outerShdw blurRad="25400" dist="33948" dir="2700000" rotWithShape="0">
                          <a:srgbClr val="3B3936"/>
                        </a:outerShdw>
                      </a:effectLst>
                      <a:latin typeface="Palatino"/>
                      <a:ea typeface="Palatino"/>
                      <a:cs typeface="Palatino"/>
                      <a:sym typeface="Palatino"/>
                    </a:defRPr>
                  </a:pPr>
                  <a:endParaRPr sz="3200">
                    <a:solidFill>
                      <a:srgbClr val="74B6A8"/>
                    </a:solidFill>
                    <a:effectLst>
                      <a:outerShdw blurRad="25400" dist="33948" dir="2700000" rotWithShape="0">
                        <a:srgbClr val="3B3936"/>
                      </a:outerShdw>
                    </a:effectLst>
                    <a:latin typeface="Palatino"/>
                    <a:ea typeface="Palatino"/>
                    <a:cs typeface="Palatino"/>
                    <a:sym typeface="Palatino"/>
                  </a:endParaRPr>
                </a:p>
              </p:txBody>
            </p:sp>
          </p:grpSp>
          <p:sp>
            <p:nvSpPr>
              <p:cNvPr id="37" name="Shape 73"/>
              <p:cNvSpPr/>
              <p:nvPr/>
            </p:nvSpPr>
            <p:spPr>
              <a:xfrm>
                <a:off x="80140" y="107215"/>
                <a:ext cx="469604" cy="1"/>
              </a:xfrm>
              <a:prstGeom prst="line">
                <a:avLst/>
              </a:prstGeom>
              <a:noFill/>
              <a:ln w="28575" cap="flat">
                <a:solidFill>
                  <a:srgbClr val="414141"/>
                </a:solidFill>
                <a:prstDash val="solid"/>
                <a:miter lim="400000"/>
              </a:ln>
              <a:effectLst/>
            </p:spPr>
            <p:txBody>
              <a:bodyPr wrap="square" lIns="0" tIns="0" rIns="0" bIns="0" numCol="1" anchor="t">
                <a:noAutofit/>
              </a:bodyPr>
              <a:lstStyle/>
              <a:p>
                <a:pPr defTabSz="321457">
                  <a:defRPr sz="1200">
                    <a:solidFill>
                      <a:srgbClr val="000000"/>
                    </a:solidFill>
                    <a:latin typeface="+mj-lt"/>
                    <a:ea typeface="+mj-ea"/>
                    <a:cs typeface="+mj-cs"/>
                    <a:sym typeface="Helvetica"/>
                  </a:defRPr>
                </a:pPr>
                <a:endParaRPr sz="1200">
                  <a:solidFill>
                    <a:srgbClr val="000000"/>
                  </a:solidFill>
                  <a:sym typeface="Helvetica"/>
                </a:endParaRPr>
              </a:p>
            </p:txBody>
          </p:sp>
          <p:sp>
            <p:nvSpPr>
              <p:cNvPr id="38" name="Shape 74"/>
              <p:cNvSpPr/>
              <p:nvPr/>
            </p:nvSpPr>
            <p:spPr>
              <a:xfrm>
                <a:off x="83118" y="227596"/>
                <a:ext cx="469604" cy="1"/>
              </a:xfrm>
              <a:prstGeom prst="line">
                <a:avLst/>
              </a:prstGeom>
              <a:noFill/>
              <a:ln w="28575" cap="flat">
                <a:solidFill>
                  <a:srgbClr val="414141"/>
                </a:solidFill>
                <a:prstDash val="solid"/>
                <a:miter lim="400000"/>
              </a:ln>
              <a:effectLst/>
            </p:spPr>
            <p:txBody>
              <a:bodyPr wrap="square" lIns="0" tIns="0" rIns="0" bIns="0" numCol="1" anchor="t">
                <a:noAutofit/>
              </a:bodyPr>
              <a:lstStyle/>
              <a:p>
                <a:pPr defTabSz="321457">
                  <a:defRPr sz="1200">
                    <a:solidFill>
                      <a:srgbClr val="000000"/>
                    </a:solidFill>
                    <a:latin typeface="+mj-lt"/>
                    <a:ea typeface="+mj-ea"/>
                    <a:cs typeface="+mj-cs"/>
                    <a:sym typeface="Helvetica"/>
                  </a:defRPr>
                </a:pPr>
                <a:endParaRPr sz="1200">
                  <a:solidFill>
                    <a:srgbClr val="000000"/>
                  </a:solidFill>
                  <a:sym typeface="Helvetica"/>
                </a:endParaRPr>
              </a:p>
            </p:txBody>
          </p:sp>
          <p:sp>
            <p:nvSpPr>
              <p:cNvPr id="39" name="Shape 75"/>
              <p:cNvSpPr/>
              <p:nvPr/>
            </p:nvSpPr>
            <p:spPr>
              <a:xfrm>
                <a:off x="83118" y="344999"/>
                <a:ext cx="469604" cy="1"/>
              </a:xfrm>
              <a:prstGeom prst="line">
                <a:avLst/>
              </a:prstGeom>
              <a:noFill/>
              <a:ln w="28575" cap="flat">
                <a:solidFill>
                  <a:srgbClr val="414141"/>
                </a:solidFill>
                <a:prstDash val="solid"/>
                <a:miter lim="400000"/>
              </a:ln>
              <a:effectLst/>
            </p:spPr>
            <p:txBody>
              <a:bodyPr wrap="square" lIns="0" tIns="0" rIns="0" bIns="0" numCol="1" anchor="t">
                <a:noAutofit/>
              </a:bodyPr>
              <a:lstStyle/>
              <a:p>
                <a:pPr defTabSz="321457">
                  <a:defRPr sz="1200">
                    <a:solidFill>
                      <a:srgbClr val="000000"/>
                    </a:solidFill>
                    <a:latin typeface="+mj-lt"/>
                    <a:ea typeface="+mj-ea"/>
                    <a:cs typeface="+mj-cs"/>
                    <a:sym typeface="Helvetica"/>
                  </a:defRPr>
                </a:pPr>
                <a:endParaRPr sz="1200">
                  <a:solidFill>
                    <a:srgbClr val="000000"/>
                  </a:solidFill>
                  <a:sym typeface="Helvetica"/>
                </a:endParaRPr>
              </a:p>
            </p:txBody>
          </p:sp>
          <p:sp>
            <p:nvSpPr>
              <p:cNvPr id="40" name="Shape 76"/>
              <p:cNvSpPr/>
              <p:nvPr/>
            </p:nvSpPr>
            <p:spPr>
              <a:xfrm>
                <a:off x="83118" y="462402"/>
                <a:ext cx="469604" cy="1"/>
              </a:xfrm>
              <a:prstGeom prst="line">
                <a:avLst/>
              </a:prstGeom>
              <a:noFill/>
              <a:ln w="28575" cap="flat">
                <a:solidFill>
                  <a:srgbClr val="414141"/>
                </a:solidFill>
                <a:prstDash val="solid"/>
                <a:miter lim="400000"/>
              </a:ln>
              <a:effectLst/>
            </p:spPr>
            <p:txBody>
              <a:bodyPr wrap="square" lIns="0" tIns="0" rIns="0" bIns="0" numCol="1" anchor="t">
                <a:noAutofit/>
              </a:bodyPr>
              <a:lstStyle/>
              <a:p>
                <a:pPr defTabSz="321457">
                  <a:defRPr sz="1200">
                    <a:solidFill>
                      <a:srgbClr val="000000"/>
                    </a:solidFill>
                    <a:latin typeface="+mj-lt"/>
                    <a:ea typeface="+mj-ea"/>
                    <a:cs typeface="+mj-cs"/>
                    <a:sym typeface="Helvetica"/>
                  </a:defRPr>
                </a:pPr>
                <a:endParaRPr sz="1200">
                  <a:solidFill>
                    <a:srgbClr val="000000"/>
                  </a:solidFill>
                  <a:sym typeface="Helvetica"/>
                </a:endParaRPr>
              </a:p>
            </p:txBody>
          </p:sp>
          <p:sp>
            <p:nvSpPr>
              <p:cNvPr id="41" name="Shape 77"/>
              <p:cNvSpPr/>
              <p:nvPr/>
            </p:nvSpPr>
            <p:spPr>
              <a:xfrm>
                <a:off x="86096" y="582783"/>
                <a:ext cx="469604" cy="1"/>
              </a:xfrm>
              <a:prstGeom prst="line">
                <a:avLst/>
              </a:prstGeom>
              <a:noFill/>
              <a:ln w="28575" cap="flat">
                <a:solidFill>
                  <a:srgbClr val="414141"/>
                </a:solidFill>
                <a:prstDash val="solid"/>
                <a:miter lim="400000"/>
              </a:ln>
              <a:effectLst/>
            </p:spPr>
            <p:txBody>
              <a:bodyPr wrap="square" lIns="0" tIns="0" rIns="0" bIns="0" numCol="1" anchor="t">
                <a:noAutofit/>
              </a:bodyPr>
              <a:lstStyle/>
              <a:p>
                <a:pPr defTabSz="321457">
                  <a:defRPr sz="1200">
                    <a:solidFill>
                      <a:srgbClr val="000000"/>
                    </a:solidFill>
                    <a:latin typeface="+mj-lt"/>
                    <a:ea typeface="+mj-ea"/>
                    <a:cs typeface="+mj-cs"/>
                    <a:sym typeface="Helvetica"/>
                  </a:defRPr>
                </a:pPr>
                <a:endParaRPr sz="1200">
                  <a:solidFill>
                    <a:srgbClr val="000000"/>
                  </a:solidFill>
                  <a:sym typeface="Helvetica"/>
                </a:endParaRPr>
              </a:p>
            </p:txBody>
          </p:sp>
        </p:grpSp>
        <p:grpSp>
          <p:nvGrpSpPr>
            <p:cNvPr id="5" name="Group 109"/>
            <p:cNvGrpSpPr/>
            <p:nvPr/>
          </p:nvGrpSpPr>
          <p:grpSpPr>
            <a:xfrm>
              <a:off x="-1" y="143799"/>
              <a:ext cx="1152855" cy="1022025"/>
              <a:chOff x="0" y="0"/>
              <a:chExt cx="1152853" cy="1022024"/>
            </a:xfrm>
          </p:grpSpPr>
          <p:grpSp>
            <p:nvGrpSpPr>
              <p:cNvPr id="6" name="Group 88"/>
              <p:cNvGrpSpPr/>
              <p:nvPr/>
            </p:nvGrpSpPr>
            <p:grpSpPr>
              <a:xfrm>
                <a:off x="421670" y="-1"/>
                <a:ext cx="731183" cy="710955"/>
                <a:chOff x="0" y="0"/>
                <a:chExt cx="731182" cy="710953"/>
              </a:xfrm>
            </p:grpSpPr>
            <p:grpSp>
              <p:nvGrpSpPr>
                <p:cNvPr id="27" name="Group 82"/>
                <p:cNvGrpSpPr/>
                <p:nvPr/>
              </p:nvGrpSpPr>
              <p:grpSpPr>
                <a:xfrm>
                  <a:off x="-1" y="-1"/>
                  <a:ext cx="731184" cy="710955"/>
                  <a:chOff x="0" y="0"/>
                  <a:chExt cx="731182" cy="710953"/>
                </a:xfrm>
              </p:grpSpPr>
              <p:sp>
                <p:nvSpPr>
                  <p:cNvPr id="33" name="Shape 79"/>
                  <p:cNvSpPr/>
                  <p:nvPr/>
                </p:nvSpPr>
                <p:spPr>
                  <a:xfrm>
                    <a:off x="-1" y="-1"/>
                    <a:ext cx="731184" cy="71095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18000"/>
                        </a:lnTo>
                        <a:lnTo>
                          <a:pt x="18100" y="21600"/>
                        </a:lnTo>
                        <a:lnTo>
                          <a:pt x="0" y="21600"/>
                        </a:lnTo>
                        <a:close/>
                      </a:path>
                    </a:pathLst>
                  </a:custGeom>
                  <a:solidFill>
                    <a:srgbClr val="738FAF"/>
                  </a:solidFill>
                  <a:ln w="12700" cap="flat">
                    <a:noFill/>
                    <a:miter lim="400000"/>
                  </a:ln>
                  <a:effectLst/>
                </p:spPr>
                <p:txBody>
                  <a:bodyPr wrap="square" lIns="0" tIns="0" rIns="0" bIns="0" numCol="1" anchor="ctr">
                    <a:noAutofit/>
                  </a:bodyPr>
                  <a:lstStyle/>
                  <a:p>
                    <a:pPr defTabSz="914400">
                      <a:defRPr sz="3200">
                        <a:solidFill>
                          <a:srgbClr val="74B6A8"/>
                        </a:solidFill>
                        <a:effectLst>
                          <a:outerShdw blurRad="25400" dist="33948" dir="2700000" rotWithShape="0">
                            <a:srgbClr val="3B3936"/>
                          </a:outerShdw>
                        </a:effectLst>
                        <a:latin typeface="Palatino"/>
                        <a:ea typeface="Palatino"/>
                        <a:cs typeface="Palatino"/>
                        <a:sym typeface="Palatino"/>
                      </a:defRPr>
                    </a:pPr>
                    <a:endParaRPr sz="3200">
                      <a:solidFill>
                        <a:srgbClr val="74B6A8"/>
                      </a:solidFill>
                      <a:effectLst>
                        <a:outerShdw blurRad="25400" dist="33948" dir="2700000" rotWithShape="0">
                          <a:srgbClr val="3B3936"/>
                        </a:outerShdw>
                      </a:effectLst>
                      <a:latin typeface="Palatino"/>
                      <a:ea typeface="Palatino"/>
                      <a:cs typeface="Palatino"/>
                      <a:sym typeface="Palatino"/>
                    </a:endParaRPr>
                  </a:p>
                </p:txBody>
              </p:sp>
              <p:sp>
                <p:nvSpPr>
                  <p:cNvPr id="34" name="Shape 80"/>
                  <p:cNvSpPr/>
                  <p:nvPr/>
                </p:nvSpPr>
                <p:spPr>
                  <a:xfrm>
                    <a:off x="612687" y="592458"/>
                    <a:ext cx="118495" cy="11849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4320" y="4320"/>
                        </a:lnTo>
                        <a:lnTo>
                          <a:pt x="21600" y="0"/>
                        </a:lnTo>
                        <a:close/>
                      </a:path>
                    </a:pathLst>
                  </a:custGeom>
                  <a:solidFill>
                    <a:srgbClr val="000000">
                      <a:alpha val="20000"/>
                    </a:srgbClr>
                  </a:solidFill>
                  <a:ln w="12700" cap="flat">
                    <a:noFill/>
                    <a:miter lim="400000"/>
                  </a:ln>
                  <a:effectLst/>
                </p:spPr>
                <p:txBody>
                  <a:bodyPr wrap="square" lIns="0" tIns="0" rIns="0" bIns="0" numCol="1" anchor="ctr">
                    <a:noAutofit/>
                  </a:bodyPr>
                  <a:lstStyle/>
                  <a:p>
                    <a:pPr defTabSz="914400">
                      <a:defRPr sz="3200">
                        <a:solidFill>
                          <a:srgbClr val="74B6A8"/>
                        </a:solidFill>
                        <a:effectLst>
                          <a:outerShdw blurRad="25400" dist="33948" dir="2700000" rotWithShape="0">
                            <a:srgbClr val="3B3936"/>
                          </a:outerShdw>
                        </a:effectLst>
                        <a:latin typeface="Palatino"/>
                        <a:ea typeface="Palatino"/>
                        <a:cs typeface="Palatino"/>
                        <a:sym typeface="Palatino"/>
                      </a:defRPr>
                    </a:pPr>
                    <a:endParaRPr sz="3200">
                      <a:solidFill>
                        <a:srgbClr val="74B6A8"/>
                      </a:solidFill>
                      <a:effectLst>
                        <a:outerShdw blurRad="25400" dist="33948" dir="2700000" rotWithShape="0">
                          <a:srgbClr val="3B3936"/>
                        </a:outerShdw>
                      </a:effectLst>
                      <a:latin typeface="Palatino"/>
                      <a:ea typeface="Palatino"/>
                      <a:cs typeface="Palatino"/>
                      <a:sym typeface="Palatino"/>
                    </a:endParaRPr>
                  </a:p>
                </p:txBody>
              </p:sp>
              <p:sp>
                <p:nvSpPr>
                  <p:cNvPr id="35" name="Shape 81"/>
                  <p:cNvSpPr/>
                  <p:nvPr/>
                </p:nvSpPr>
                <p:spPr>
                  <a:xfrm>
                    <a:off x="-1" y="-1"/>
                    <a:ext cx="731184" cy="710955"/>
                  </a:xfrm>
                  <a:custGeom>
                    <a:avLst/>
                    <a:gdLst/>
                    <a:ahLst/>
                    <a:cxnLst>
                      <a:cxn ang="0">
                        <a:pos x="wd2" y="hd2"/>
                      </a:cxn>
                      <a:cxn ang="5400000">
                        <a:pos x="wd2" y="hd2"/>
                      </a:cxn>
                      <a:cxn ang="10800000">
                        <a:pos x="wd2" y="hd2"/>
                      </a:cxn>
                      <a:cxn ang="16200000">
                        <a:pos x="wd2" y="hd2"/>
                      </a:cxn>
                    </a:cxnLst>
                    <a:rect l="0" t="0" r="r" b="b"/>
                    <a:pathLst>
                      <a:path w="21600" h="21600" extrusionOk="0">
                        <a:moveTo>
                          <a:pt x="18100" y="21600"/>
                        </a:moveTo>
                        <a:lnTo>
                          <a:pt x="18800" y="18720"/>
                        </a:lnTo>
                        <a:lnTo>
                          <a:pt x="21600" y="18000"/>
                        </a:lnTo>
                        <a:lnTo>
                          <a:pt x="18100" y="21600"/>
                        </a:lnTo>
                        <a:lnTo>
                          <a:pt x="0" y="21600"/>
                        </a:lnTo>
                        <a:lnTo>
                          <a:pt x="0" y="0"/>
                        </a:lnTo>
                        <a:lnTo>
                          <a:pt x="21600" y="0"/>
                        </a:lnTo>
                        <a:lnTo>
                          <a:pt x="21600" y="18000"/>
                        </a:lnTo>
                      </a:path>
                    </a:pathLst>
                  </a:custGeom>
                  <a:noFill/>
                  <a:ln w="25400" cap="flat">
                    <a:solidFill>
                      <a:srgbClr val="546880"/>
                    </a:solidFill>
                    <a:prstDash val="solid"/>
                    <a:bevel/>
                  </a:ln>
                  <a:effectLst/>
                </p:spPr>
                <p:txBody>
                  <a:bodyPr wrap="square" lIns="0" tIns="0" rIns="0" bIns="0" numCol="1" anchor="ctr">
                    <a:noAutofit/>
                  </a:bodyPr>
                  <a:lstStyle/>
                  <a:p>
                    <a:pPr defTabSz="914400">
                      <a:defRPr sz="3200">
                        <a:solidFill>
                          <a:srgbClr val="74B6A8"/>
                        </a:solidFill>
                        <a:effectLst>
                          <a:outerShdw blurRad="25400" dist="33948" dir="2700000" rotWithShape="0">
                            <a:srgbClr val="3B3936"/>
                          </a:outerShdw>
                        </a:effectLst>
                        <a:latin typeface="Palatino"/>
                        <a:ea typeface="Palatino"/>
                        <a:cs typeface="Palatino"/>
                        <a:sym typeface="Palatino"/>
                      </a:defRPr>
                    </a:pPr>
                    <a:endParaRPr sz="3200">
                      <a:solidFill>
                        <a:srgbClr val="74B6A8"/>
                      </a:solidFill>
                      <a:effectLst>
                        <a:outerShdw blurRad="25400" dist="33948" dir="2700000" rotWithShape="0">
                          <a:srgbClr val="3B3936"/>
                        </a:outerShdw>
                      </a:effectLst>
                      <a:latin typeface="Palatino"/>
                      <a:ea typeface="Palatino"/>
                      <a:cs typeface="Palatino"/>
                      <a:sym typeface="Palatino"/>
                    </a:endParaRPr>
                  </a:p>
                </p:txBody>
              </p:sp>
            </p:grpSp>
            <p:sp>
              <p:nvSpPr>
                <p:cNvPr id="28" name="Shape 83"/>
                <p:cNvSpPr/>
                <p:nvPr/>
              </p:nvSpPr>
              <p:spPr>
                <a:xfrm>
                  <a:off x="80140" y="107215"/>
                  <a:ext cx="469604" cy="1"/>
                </a:xfrm>
                <a:prstGeom prst="line">
                  <a:avLst/>
                </a:prstGeom>
                <a:noFill/>
                <a:ln w="28575" cap="flat">
                  <a:solidFill>
                    <a:srgbClr val="414141"/>
                  </a:solidFill>
                  <a:prstDash val="solid"/>
                  <a:miter lim="400000"/>
                </a:ln>
                <a:effectLst/>
              </p:spPr>
              <p:txBody>
                <a:bodyPr wrap="square" lIns="0" tIns="0" rIns="0" bIns="0" numCol="1" anchor="t">
                  <a:noAutofit/>
                </a:bodyPr>
                <a:lstStyle/>
                <a:p>
                  <a:pPr defTabSz="321457">
                    <a:defRPr sz="1200">
                      <a:solidFill>
                        <a:srgbClr val="000000"/>
                      </a:solidFill>
                      <a:latin typeface="+mj-lt"/>
                      <a:ea typeface="+mj-ea"/>
                      <a:cs typeface="+mj-cs"/>
                      <a:sym typeface="Helvetica"/>
                    </a:defRPr>
                  </a:pPr>
                  <a:endParaRPr sz="1200">
                    <a:solidFill>
                      <a:srgbClr val="000000"/>
                    </a:solidFill>
                    <a:sym typeface="Helvetica"/>
                  </a:endParaRPr>
                </a:p>
              </p:txBody>
            </p:sp>
            <p:sp>
              <p:nvSpPr>
                <p:cNvPr id="29" name="Shape 84"/>
                <p:cNvSpPr/>
                <p:nvPr/>
              </p:nvSpPr>
              <p:spPr>
                <a:xfrm>
                  <a:off x="83118" y="227596"/>
                  <a:ext cx="469604" cy="1"/>
                </a:xfrm>
                <a:prstGeom prst="line">
                  <a:avLst/>
                </a:prstGeom>
                <a:noFill/>
                <a:ln w="28575" cap="flat">
                  <a:solidFill>
                    <a:srgbClr val="414141"/>
                  </a:solidFill>
                  <a:prstDash val="solid"/>
                  <a:miter lim="400000"/>
                </a:ln>
                <a:effectLst/>
              </p:spPr>
              <p:txBody>
                <a:bodyPr wrap="square" lIns="0" tIns="0" rIns="0" bIns="0" numCol="1" anchor="t">
                  <a:noAutofit/>
                </a:bodyPr>
                <a:lstStyle/>
                <a:p>
                  <a:pPr defTabSz="321457">
                    <a:defRPr sz="1200">
                      <a:solidFill>
                        <a:srgbClr val="000000"/>
                      </a:solidFill>
                      <a:latin typeface="+mj-lt"/>
                      <a:ea typeface="+mj-ea"/>
                      <a:cs typeface="+mj-cs"/>
                      <a:sym typeface="Helvetica"/>
                    </a:defRPr>
                  </a:pPr>
                  <a:endParaRPr sz="1200">
                    <a:solidFill>
                      <a:srgbClr val="000000"/>
                    </a:solidFill>
                    <a:sym typeface="Helvetica"/>
                  </a:endParaRPr>
                </a:p>
              </p:txBody>
            </p:sp>
            <p:sp>
              <p:nvSpPr>
                <p:cNvPr id="30" name="Shape 85"/>
                <p:cNvSpPr/>
                <p:nvPr/>
              </p:nvSpPr>
              <p:spPr>
                <a:xfrm>
                  <a:off x="83118" y="344999"/>
                  <a:ext cx="469604" cy="1"/>
                </a:xfrm>
                <a:prstGeom prst="line">
                  <a:avLst/>
                </a:prstGeom>
                <a:noFill/>
                <a:ln w="28575" cap="flat">
                  <a:solidFill>
                    <a:srgbClr val="414141"/>
                  </a:solidFill>
                  <a:prstDash val="solid"/>
                  <a:miter lim="400000"/>
                </a:ln>
                <a:effectLst/>
              </p:spPr>
              <p:txBody>
                <a:bodyPr wrap="square" lIns="0" tIns="0" rIns="0" bIns="0" numCol="1" anchor="t">
                  <a:noAutofit/>
                </a:bodyPr>
                <a:lstStyle/>
                <a:p>
                  <a:pPr defTabSz="321457">
                    <a:defRPr sz="1200">
                      <a:solidFill>
                        <a:srgbClr val="000000"/>
                      </a:solidFill>
                      <a:latin typeface="+mj-lt"/>
                      <a:ea typeface="+mj-ea"/>
                      <a:cs typeface="+mj-cs"/>
                      <a:sym typeface="Helvetica"/>
                    </a:defRPr>
                  </a:pPr>
                  <a:endParaRPr sz="1200">
                    <a:solidFill>
                      <a:srgbClr val="000000"/>
                    </a:solidFill>
                    <a:sym typeface="Helvetica"/>
                  </a:endParaRPr>
                </a:p>
              </p:txBody>
            </p:sp>
            <p:sp>
              <p:nvSpPr>
                <p:cNvPr id="31" name="Shape 86"/>
                <p:cNvSpPr/>
                <p:nvPr/>
              </p:nvSpPr>
              <p:spPr>
                <a:xfrm>
                  <a:off x="83118" y="462402"/>
                  <a:ext cx="469604" cy="1"/>
                </a:xfrm>
                <a:prstGeom prst="line">
                  <a:avLst/>
                </a:prstGeom>
                <a:noFill/>
                <a:ln w="28575" cap="flat">
                  <a:solidFill>
                    <a:srgbClr val="414141"/>
                  </a:solidFill>
                  <a:prstDash val="solid"/>
                  <a:miter lim="400000"/>
                </a:ln>
                <a:effectLst/>
              </p:spPr>
              <p:txBody>
                <a:bodyPr wrap="square" lIns="0" tIns="0" rIns="0" bIns="0" numCol="1" anchor="t">
                  <a:noAutofit/>
                </a:bodyPr>
                <a:lstStyle/>
                <a:p>
                  <a:pPr defTabSz="321457">
                    <a:defRPr sz="1200">
                      <a:solidFill>
                        <a:srgbClr val="000000"/>
                      </a:solidFill>
                      <a:latin typeface="+mj-lt"/>
                      <a:ea typeface="+mj-ea"/>
                      <a:cs typeface="+mj-cs"/>
                      <a:sym typeface="Helvetica"/>
                    </a:defRPr>
                  </a:pPr>
                  <a:endParaRPr sz="1200">
                    <a:solidFill>
                      <a:srgbClr val="000000"/>
                    </a:solidFill>
                    <a:sym typeface="Helvetica"/>
                  </a:endParaRPr>
                </a:p>
              </p:txBody>
            </p:sp>
            <p:sp>
              <p:nvSpPr>
                <p:cNvPr id="32" name="Shape 87"/>
                <p:cNvSpPr/>
                <p:nvPr/>
              </p:nvSpPr>
              <p:spPr>
                <a:xfrm>
                  <a:off x="86096" y="582783"/>
                  <a:ext cx="469604" cy="1"/>
                </a:xfrm>
                <a:prstGeom prst="line">
                  <a:avLst/>
                </a:prstGeom>
                <a:noFill/>
                <a:ln w="28575" cap="flat">
                  <a:solidFill>
                    <a:srgbClr val="414141"/>
                  </a:solidFill>
                  <a:prstDash val="solid"/>
                  <a:miter lim="400000"/>
                </a:ln>
                <a:effectLst/>
              </p:spPr>
              <p:txBody>
                <a:bodyPr wrap="square" lIns="0" tIns="0" rIns="0" bIns="0" numCol="1" anchor="t">
                  <a:noAutofit/>
                </a:bodyPr>
                <a:lstStyle/>
                <a:p>
                  <a:pPr defTabSz="321457">
                    <a:defRPr sz="1200">
                      <a:solidFill>
                        <a:srgbClr val="000000"/>
                      </a:solidFill>
                      <a:latin typeface="+mj-lt"/>
                      <a:ea typeface="+mj-ea"/>
                      <a:cs typeface="+mj-cs"/>
                      <a:sym typeface="Helvetica"/>
                    </a:defRPr>
                  </a:pPr>
                  <a:endParaRPr sz="1200">
                    <a:solidFill>
                      <a:srgbClr val="000000"/>
                    </a:solidFill>
                    <a:sym typeface="Helvetica"/>
                  </a:endParaRPr>
                </a:p>
              </p:txBody>
            </p:sp>
          </p:grpSp>
          <p:grpSp>
            <p:nvGrpSpPr>
              <p:cNvPr id="7" name="Group 98"/>
              <p:cNvGrpSpPr/>
              <p:nvPr/>
            </p:nvGrpSpPr>
            <p:grpSpPr>
              <a:xfrm>
                <a:off x="205498" y="160745"/>
                <a:ext cx="731183" cy="710954"/>
                <a:chOff x="0" y="0"/>
                <a:chExt cx="731182" cy="710953"/>
              </a:xfrm>
            </p:grpSpPr>
            <p:grpSp>
              <p:nvGrpSpPr>
                <p:cNvPr id="18" name="Group 92"/>
                <p:cNvGrpSpPr/>
                <p:nvPr/>
              </p:nvGrpSpPr>
              <p:grpSpPr>
                <a:xfrm>
                  <a:off x="-1" y="-1"/>
                  <a:ext cx="731184" cy="710955"/>
                  <a:chOff x="0" y="0"/>
                  <a:chExt cx="731182" cy="710953"/>
                </a:xfrm>
              </p:grpSpPr>
              <p:sp>
                <p:nvSpPr>
                  <p:cNvPr id="24" name="Shape 89"/>
                  <p:cNvSpPr/>
                  <p:nvPr/>
                </p:nvSpPr>
                <p:spPr>
                  <a:xfrm>
                    <a:off x="-1" y="-1"/>
                    <a:ext cx="731184" cy="71095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18000"/>
                        </a:lnTo>
                        <a:lnTo>
                          <a:pt x="18100" y="21600"/>
                        </a:lnTo>
                        <a:lnTo>
                          <a:pt x="0" y="21600"/>
                        </a:lnTo>
                        <a:close/>
                      </a:path>
                    </a:pathLst>
                  </a:custGeom>
                  <a:solidFill>
                    <a:srgbClr val="738FAF"/>
                  </a:solidFill>
                  <a:ln w="12700" cap="flat">
                    <a:noFill/>
                    <a:miter lim="400000"/>
                  </a:ln>
                  <a:effectLst/>
                </p:spPr>
                <p:txBody>
                  <a:bodyPr wrap="square" lIns="0" tIns="0" rIns="0" bIns="0" numCol="1" anchor="ctr">
                    <a:noAutofit/>
                  </a:bodyPr>
                  <a:lstStyle/>
                  <a:p>
                    <a:pPr defTabSz="914400">
                      <a:defRPr sz="3200">
                        <a:solidFill>
                          <a:srgbClr val="74B6A8"/>
                        </a:solidFill>
                        <a:effectLst>
                          <a:outerShdw blurRad="25400" dist="33948" dir="2700000" rotWithShape="0">
                            <a:srgbClr val="3B3936"/>
                          </a:outerShdw>
                        </a:effectLst>
                        <a:latin typeface="Palatino"/>
                        <a:ea typeface="Palatino"/>
                        <a:cs typeface="Palatino"/>
                        <a:sym typeface="Palatino"/>
                      </a:defRPr>
                    </a:pPr>
                    <a:endParaRPr sz="3200">
                      <a:solidFill>
                        <a:srgbClr val="74B6A8"/>
                      </a:solidFill>
                      <a:effectLst>
                        <a:outerShdw blurRad="25400" dist="33948" dir="2700000" rotWithShape="0">
                          <a:srgbClr val="3B3936"/>
                        </a:outerShdw>
                      </a:effectLst>
                      <a:latin typeface="Palatino"/>
                      <a:ea typeface="Palatino"/>
                      <a:cs typeface="Palatino"/>
                      <a:sym typeface="Palatino"/>
                    </a:endParaRPr>
                  </a:p>
                </p:txBody>
              </p:sp>
              <p:sp>
                <p:nvSpPr>
                  <p:cNvPr id="25" name="Shape 90"/>
                  <p:cNvSpPr/>
                  <p:nvPr/>
                </p:nvSpPr>
                <p:spPr>
                  <a:xfrm>
                    <a:off x="612687" y="592458"/>
                    <a:ext cx="118495" cy="11849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4320" y="4320"/>
                        </a:lnTo>
                        <a:lnTo>
                          <a:pt x="21600" y="0"/>
                        </a:lnTo>
                        <a:close/>
                      </a:path>
                    </a:pathLst>
                  </a:custGeom>
                  <a:solidFill>
                    <a:srgbClr val="000000">
                      <a:alpha val="20000"/>
                    </a:srgbClr>
                  </a:solidFill>
                  <a:ln w="12700" cap="flat">
                    <a:noFill/>
                    <a:miter lim="400000"/>
                  </a:ln>
                  <a:effectLst/>
                </p:spPr>
                <p:txBody>
                  <a:bodyPr wrap="square" lIns="0" tIns="0" rIns="0" bIns="0" numCol="1" anchor="ctr">
                    <a:noAutofit/>
                  </a:bodyPr>
                  <a:lstStyle/>
                  <a:p>
                    <a:pPr defTabSz="914400">
                      <a:defRPr sz="3200">
                        <a:solidFill>
                          <a:srgbClr val="74B6A8"/>
                        </a:solidFill>
                        <a:effectLst>
                          <a:outerShdw blurRad="25400" dist="33948" dir="2700000" rotWithShape="0">
                            <a:srgbClr val="3B3936"/>
                          </a:outerShdw>
                        </a:effectLst>
                        <a:latin typeface="Palatino"/>
                        <a:ea typeface="Palatino"/>
                        <a:cs typeface="Palatino"/>
                        <a:sym typeface="Palatino"/>
                      </a:defRPr>
                    </a:pPr>
                    <a:endParaRPr sz="3200">
                      <a:solidFill>
                        <a:srgbClr val="74B6A8"/>
                      </a:solidFill>
                      <a:effectLst>
                        <a:outerShdw blurRad="25400" dist="33948" dir="2700000" rotWithShape="0">
                          <a:srgbClr val="3B3936"/>
                        </a:outerShdw>
                      </a:effectLst>
                      <a:latin typeface="Palatino"/>
                      <a:ea typeface="Palatino"/>
                      <a:cs typeface="Palatino"/>
                      <a:sym typeface="Palatino"/>
                    </a:endParaRPr>
                  </a:p>
                </p:txBody>
              </p:sp>
              <p:sp>
                <p:nvSpPr>
                  <p:cNvPr id="26" name="Shape 91"/>
                  <p:cNvSpPr/>
                  <p:nvPr/>
                </p:nvSpPr>
                <p:spPr>
                  <a:xfrm>
                    <a:off x="-1" y="-1"/>
                    <a:ext cx="731184" cy="710955"/>
                  </a:xfrm>
                  <a:custGeom>
                    <a:avLst/>
                    <a:gdLst/>
                    <a:ahLst/>
                    <a:cxnLst>
                      <a:cxn ang="0">
                        <a:pos x="wd2" y="hd2"/>
                      </a:cxn>
                      <a:cxn ang="5400000">
                        <a:pos x="wd2" y="hd2"/>
                      </a:cxn>
                      <a:cxn ang="10800000">
                        <a:pos x="wd2" y="hd2"/>
                      </a:cxn>
                      <a:cxn ang="16200000">
                        <a:pos x="wd2" y="hd2"/>
                      </a:cxn>
                    </a:cxnLst>
                    <a:rect l="0" t="0" r="r" b="b"/>
                    <a:pathLst>
                      <a:path w="21600" h="21600" extrusionOk="0">
                        <a:moveTo>
                          <a:pt x="18100" y="21600"/>
                        </a:moveTo>
                        <a:lnTo>
                          <a:pt x="18800" y="18720"/>
                        </a:lnTo>
                        <a:lnTo>
                          <a:pt x="21600" y="18000"/>
                        </a:lnTo>
                        <a:lnTo>
                          <a:pt x="18100" y="21600"/>
                        </a:lnTo>
                        <a:lnTo>
                          <a:pt x="0" y="21600"/>
                        </a:lnTo>
                        <a:lnTo>
                          <a:pt x="0" y="0"/>
                        </a:lnTo>
                        <a:lnTo>
                          <a:pt x="21600" y="0"/>
                        </a:lnTo>
                        <a:lnTo>
                          <a:pt x="21600" y="18000"/>
                        </a:lnTo>
                      </a:path>
                    </a:pathLst>
                  </a:custGeom>
                  <a:noFill/>
                  <a:ln w="25400" cap="flat">
                    <a:solidFill>
                      <a:srgbClr val="546880"/>
                    </a:solidFill>
                    <a:prstDash val="solid"/>
                    <a:bevel/>
                  </a:ln>
                  <a:effectLst/>
                </p:spPr>
                <p:txBody>
                  <a:bodyPr wrap="square" lIns="0" tIns="0" rIns="0" bIns="0" numCol="1" anchor="ctr">
                    <a:noAutofit/>
                  </a:bodyPr>
                  <a:lstStyle/>
                  <a:p>
                    <a:pPr defTabSz="914400">
                      <a:defRPr sz="3200">
                        <a:solidFill>
                          <a:srgbClr val="74B6A8"/>
                        </a:solidFill>
                        <a:effectLst>
                          <a:outerShdw blurRad="25400" dist="33948" dir="2700000" rotWithShape="0">
                            <a:srgbClr val="3B3936"/>
                          </a:outerShdw>
                        </a:effectLst>
                        <a:latin typeface="Palatino"/>
                        <a:ea typeface="Palatino"/>
                        <a:cs typeface="Palatino"/>
                        <a:sym typeface="Palatino"/>
                      </a:defRPr>
                    </a:pPr>
                    <a:endParaRPr sz="3200">
                      <a:solidFill>
                        <a:srgbClr val="74B6A8"/>
                      </a:solidFill>
                      <a:effectLst>
                        <a:outerShdw blurRad="25400" dist="33948" dir="2700000" rotWithShape="0">
                          <a:srgbClr val="3B3936"/>
                        </a:outerShdw>
                      </a:effectLst>
                      <a:latin typeface="Palatino"/>
                      <a:ea typeface="Palatino"/>
                      <a:cs typeface="Palatino"/>
                      <a:sym typeface="Palatino"/>
                    </a:endParaRPr>
                  </a:p>
                </p:txBody>
              </p:sp>
            </p:grpSp>
            <p:sp>
              <p:nvSpPr>
                <p:cNvPr id="19" name="Shape 93"/>
                <p:cNvSpPr/>
                <p:nvPr/>
              </p:nvSpPr>
              <p:spPr>
                <a:xfrm>
                  <a:off x="80140" y="107215"/>
                  <a:ext cx="469604" cy="1"/>
                </a:xfrm>
                <a:prstGeom prst="line">
                  <a:avLst/>
                </a:prstGeom>
                <a:noFill/>
                <a:ln w="28575" cap="flat">
                  <a:solidFill>
                    <a:srgbClr val="414141"/>
                  </a:solidFill>
                  <a:prstDash val="solid"/>
                  <a:miter lim="400000"/>
                </a:ln>
                <a:effectLst/>
              </p:spPr>
              <p:txBody>
                <a:bodyPr wrap="square" lIns="0" tIns="0" rIns="0" bIns="0" numCol="1" anchor="t">
                  <a:noAutofit/>
                </a:bodyPr>
                <a:lstStyle/>
                <a:p>
                  <a:pPr defTabSz="321457">
                    <a:defRPr sz="1200">
                      <a:solidFill>
                        <a:srgbClr val="000000"/>
                      </a:solidFill>
                      <a:latin typeface="+mj-lt"/>
                      <a:ea typeface="+mj-ea"/>
                      <a:cs typeface="+mj-cs"/>
                      <a:sym typeface="Helvetica"/>
                    </a:defRPr>
                  </a:pPr>
                  <a:endParaRPr sz="1200">
                    <a:solidFill>
                      <a:srgbClr val="000000"/>
                    </a:solidFill>
                    <a:sym typeface="Helvetica"/>
                  </a:endParaRPr>
                </a:p>
              </p:txBody>
            </p:sp>
            <p:sp>
              <p:nvSpPr>
                <p:cNvPr id="20" name="Shape 94"/>
                <p:cNvSpPr/>
                <p:nvPr/>
              </p:nvSpPr>
              <p:spPr>
                <a:xfrm>
                  <a:off x="83118" y="227596"/>
                  <a:ext cx="469604" cy="1"/>
                </a:xfrm>
                <a:prstGeom prst="line">
                  <a:avLst/>
                </a:prstGeom>
                <a:noFill/>
                <a:ln w="28575" cap="flat">
                  <a:solidFill>
                    <a:srgbClr val="414141"/>
                  </a:solidFill>
                  <a:prstDash val="solid"/>
                  <a:miter lim="400000"/>
                </a:ln>
                <a:effectLst/>
              </p:spPr>
              <p:txBody>
                <a:bodyPr wrap="square" lIns="0" tIns="0" rIns="0" bIns="0" numCol="1" anchor="t">
                  <a:noAutofit/>
                </a:bodyPr>
                <a:lstStyle/>
                <a:p>
                  <a:pPr defTabSz="321457">
                    <a:defRPr sz="1200">
                      <a:solidFill>
                        <a:srgbClr val="000000"/>
                      </a:solidFill>
                      <a:latin typeface="+mj-lt"/>
                      <a:ea typeface="+mj-ea"/>
                      <a:cs typeface="+mj-cs"/>
                      <a:sym typeface="Helvetica"/>
                    </a:defRPr>
                  </a:pPr>
                  <a:endParaRPr sz="1200">
                    <a:solidFill>
                      <a:srgbClr val="000000"/>
                    </a:solidFill>
                    <a:sym typeface="Helvetica"/>
                  </a:endParaRPr>
                </a:p>
              </p:txBody>
            </p:sp>
            <p:sp>
              <p:nvSpPr>
                <p:cNvPr id="21" name="Shape 95"/>
                <p:cNvSpPr/>
                <p:nvPr/>
              </p:nvSpPr>
              <p:spPr>
                <a:xfrm>
                  <a:off x="83118" y="344999"/>
                  <a:ext cx="469604" cy="1"/>
                </a:xfrm>
                <a:prstGeom prst="line">
                  <a:avLst/>
                </a:prstGeom>
                <a:noFill/>
                <a:ln w="28575" cap="flat">
                  <a:solidFill>
                    <a:srgbClr val="414141"/>
                  </a:solidFill>
                  <a:prstDash val="solid"/>
                  <a:miter lim="400000"/>
                </a:ln>
                <a:effectLst/>
              </p:spPr>
              <p:txBody>
                <a:bodyPr wrap="square" lIns="0" tIns="0" rIns="0" bIns="0" numCol="1" anchor="t">
                  <a:noAutofit/>
                </a:bodyPr>
                <a:lstStyle/>
                <a:p>
                  <a:pPr defTabSz="321457">
                    <a:defRPr sz="1200">
                      <a:solidFill>
                        <a:srgbClr val="000000"/>
                      </a:solidFill>
                      <a:latin typeface="+mj-lt"/>
                      <a:ea typeface="+mj-ea"/>
                      <a:cs typeface="+mj-cs"/>
                      <a:sym typeface="Helvetica"/>
                    </a:defRPr>
                  </a:pPr>
                  <a:endParaRPr sz="1200">
                    <a:solidFill>
                      <a:srgbClr val="000000"/>
                    </a:solidFill>
                    <a:sym typeface="Helvetica"/>
                  </a:endParaRPr>
                </a:p>
              </p:txBody>
            </p:sp>
            <p:sp>
              <p:nvSpPr>
                <p:cNvPr id="22" name="Shape 96"/>
                <p:cNvSpPr/>
                <p:nvPr/>
              </p:nvSpPr>
              <p:spPr>
                <a:xfrm>
                  <a:off x="83118" y="462402"/>
                  <a:ext cx="469604" cy="1"/>
                </a:xfrm>
                <a:prstGeom prst="line">
                  <a:avLst/>
                </a:prstGeom>
                <a:noFill/>
                <a:ln w="28575" cap="flat">
                  <a:solidFill>
                    <a:srgbClr val="414141"/>
                  </a:solidFill>
                  <a:prstDash val="solid"/>
                  <a:miter lim="400000"/>
                </a:ln>
                <a:effectLst/>
              </p:spPr>
              <p:txBody>
                <a:bodyPr wrap="square" lIns="0" tIns="0" rIns="0" bIns="0" numCol="1" anchor="t">
                  <a:noAutofit/>
                </a:bodyPr>
                <a:lstStyle/>
                <a:p>
                  <a:pPr defTabSz="321457">
                    <a:defRPr sz="1200">
                      <a:solidFill>
                        <a:srgbClr val="000000"/>
                      </a:solidFill>
                      <a:latin typeface="+mj-lt"/>
                      <a:ea typeface="+mj-ea"/>
                      <a:cs typeface="+mj-cs"/>
                      <a:sym typeface="Helvetica"/>
                    </a:defRPr>
                  </a:pPr>
                  <a:endParaRPr sz="1200">
                    <a:solidFill>
                      <a:srgbClr val="000000"/>
                    </a:solidFill>
                    <a:sym typeface="Helvetica"/>
                  </a:endParaRPr>
                </a:p>
              </p:txBody>
            </p:sp>
            <p:sp>
              <p:nvSpPr>
                <p:cNvPr id="23" name="Shape 97"/>
                <p:cNvSpPr/>
                <p:nvPr/>
              </p:nvSpPr>
              <p:spPr>
                <a:xfrm>
                  <a:off x="86096" y="582783"/>
                  <a:ext cx="469604" cy="1"/>
                </a:xfrm>
                <a:prstGeom prst="line">
                  <a:avLst/>
                </a:prstGeom>
                <a:noFill/>
                <a:ln w="28575" cap="flat">
                  <a:solidFill>
                    <a:srgbClr val="414141"/>
                  </a:solidFill>
                  <a:prstDash val="solid"/>
                  <a:miter lim="400000"/>
                </a:ln>
                <a:effectLst/>
              </p:spPr>
              <p:txBody>
                <a:bodyPr wrap="square" lIns="0" tIns="0" rIns="0" bIns="0" numCol="1" anchor="t">
                  <a:noAutofit/>
                </a:bodyPr>
                <a:lstStyle/>
                <a:p>
                  <a:pPr defTabSz="321457">
                    <a:defRPr sz="1200">
                      <a:solidFill>
                        <a:srgbClr val="000000"/>
                      </a:solidFill>
                      <a:latin typeface="+mj-lt"/>
                      <a:ea typeface="+mj-ea"/>
                      <a:cs typeface="+mj-cs"/>
                      <a:sym typeface="Helvetica"/>
                    </a:defRPr>
                  </a:pPr>
                  <a:endParaRPr sz="1200">
                    <a:solidFill>
                      <a:srgbClr val="000000"/>
                    </a:solidFill>
                    <a:sym typeface="Helvetica"/>
                  </a:endParaRPr>
                </a:p>
              </p:txBody>
            </p:sp>
          </p:grpSp>
          <p:grpSp>
            <p:nvGrpSpPr>
              <p:cNvPr id="8" name="Group 108"/>
              <p:cNvGrpSpPr/>
              <p:nvPr/>
            </p:nvGrpSpPr>
            <p:grpSpPr>
              <a:xfrm>
                <a:off x="-1" y="311071"/>
                <a:ext cx="731183" cy="710954"/>
                <a:chOff x="0" y="0"/>
                <a:chExt cx="731182" cy="710953"/>
              </a:xfrm>
            </p:grpSpPr>
            <p:grpSp>
              <p:nvGrpSpPr>
                <p:cNvPr id="9" name="Group 102"/>
                <p:cNvGrpSpPr/>
                <p:nvPr/>
              </p:nvGrpSpPr>
              <p:grpSpPr>
                <a:xfrm>
                  <a:off x="-1" y="-1"/>
                  <a:ext cx="731184" cy="710955"/>
                  <a:chOff x="0" y="0"/>
                  <a:chExt cx="731182" cy="710953"/>
                </a:xfrm>
              </p:grpSpPr>
              <p:sp>
                <p:nvSpPr>
                  <p:cNvPr id="15" name="Shape 99"/>
                  <p:cNvSpPr/>
                  <p:nvPr/>
                </p:nvSpPr>
                <p:spPr>
                  <a:xfrm>
                    <a:off x="-1" y="-1"/>
                    <a:ext cx="731184" cy="71095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18000"/>
                        </a:lnTo>
                        <a:lnTo>
                          <a:pt x="18100" y="21600"/>
                        </a:lnTo>
                        <a:lnTo>
                          <a:pt x="0" y="21600"/>
                        </a:lnTo>
                        <a:close/>
                      </a:path>
                    </a:pathLst>
                  </a:custGeom>
                  <a:solidFill>
                    <a:srgbClr val="738FAF"/>
                  </a:solidFill>
                  <a:ln w="12700" cap="flat">
                    <a:noFill/>
                    <a:miter lim="400000"/>
                  </a:ln>
                  <a:effectLst/>
                </p:spPr>
                <p:txBody>
                  <a:bodyPr wrap="square" lIns="0" tIns="0" rIns="0" bIns="0" numCol="1" anchor="ctr">
                    <a:noAutofit/>
                  </a:bodyPr>
                  <a:lstStyle/>
                  <a:p>
                    <a:pPr defTabSz="914400">
                      <a:defRPr sz="3200">
                        <a:solidFill>
                          <a:srgbClr val="74B6A8"/>
                        </a:solidFill>
                        <a:effectLst>
                          <a:outerShdw blurRad="25400" dist="33948" dir="2700000" rotWithShape="0">
                            <a:srgbClr val="3B3936"/>
                          </a:outerShdw>
                        </a:effectLst>
                        <a:latin typeface="Palatino"/>
                        <a:ea typeface="Palatino"/>
                        <a:cs typeface="Palatino"/>
                        <a:sym typeface="Palatino"/>
                      </a:defRPr>
                    </a:pPr>
                    <a:endParaRPr sz="3200">
                      <a:solidFill>
                        <a:srgbClr val="74B6A8"/>
                      </a:solidFill>
                      <a:effectLst>
                        <a:outerShdw blurRad="25400" dist="33948" dir="2700000" rotWithShape="0">
                          <a:srgbClr val="3B3936"/>
                        </a:outerShdw>
                      </a:effectLst>
                      <a:latin typeface="Palatino"/>
                      <a:ea typeface="Palatino"/>
                      <a:cs typeface="Palatino"/>
                      <a:sym typeface="Palatino"/>
                    </a:endParaRPr>
                  </a:p>
                </p:txBody>
              </p:sp>
              <p:sp>
                <p:nvSpPr>
                  <p:cNvPr id="16" name="Shape 100"/>
                  <p:cNvSpPr/>
                  <p:nvPr/>
                </p:nvSpPr>
                <p:spPr>
                  <a:xfrm>
                    <a:off x="612687" y="592458"/>
                    <a:ext cx="118495" cy="11849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4320" y="4320"/>
                        </a:lnTo>
                        <a:lnTo>
                          <a:pt x="21600" y="0"/>
                        </a:lnTo>
                        <a:close/>
                      </a:path>
                    </a:pathLst>
                  </a:custGeom>
                  <a:solidFill>
                    <a:srgbClr val="000000">
                      <a:alpha val="20000"/>
                    </a:srgbClr>
                  </a:solidFill>
                  <a:ln w="12700" cap="flat">
                    <a:noFill/>
                    <a:miter lim="400000"/>
                  </a:ln>
                  <a:effectLst/>
                </p:spPr>
                <p:txBody>
                  <a:bodyPr wrap="square" lIns="0" tIns="0" rIns="0" bIns="0" numCol="1" anchor="ctr">
                    <a:noAutofit/>
                  </a:bodyPr>
                  <a:lstStyle/>
                  <a:p>
                    <a:pPr defTabSz="914400">
                      <a:defRPr sz="3200">
                        <a:solidFill>
                          <a:srgbClr val="74B6A8"/>
                        </a:solidFill>
                        <a:effectLst>
                          <a:outerShdw blurRad="25400" dist="33948" dir="2700000" rotWithShape="0">
                            <a:srgbClr val="3B3936"/>
                          </a:outerShdw>
                        </a:effectLst>
                        <a:latin typeface="Palatino"/>
                        <a:ea typeface="Palatino"/>
                        <a:cs typeface="Palatino"/>
                        <a:sym typeface="Palatino"/>
                      </a:defRPr>
                    </a:pPr>
                    <a:endParaRPr sz="3200">
                      <a:solidFill>
                        <a:srgbClr val="74B6A8"/>
                      </a:solidFill>
                      <a:effectLst>
                        <a:outerShdw blurRad="25400" dist="33948" dir="2700000" rotWithShape="0">
                          <a:srgbClr val="3B3936"/>
                        </a:outerShdw>
                      </a:effectLst>
                      <a:latin typeface="Palatino"/>
                      <a:ea typeface="Palatino"/>
                      <a:cs typeface="Palatino"/>
                      <a:sym typeface="Palatino"/>
                    </a:endParaRPr>
                  </a:p>
                </p:txBody>
              </p:sp>
              <p:sp>
                <p:nvSpPr>
                  <p:cNvPr id="17" name="Shape 101"/>
                  <p:cNvSpPr/>
                  <p:nvPr/>
                </p:nvSpPr>
                <p:spPr>
                  <a:xfrm>
                    <a:off x="-1" y="-1"/>
                    <a:ext cx="731184" cy="710955"/>
                  </a:xfrm>
                  <a:custGeom>
                    <a:avLst/>
                    <a:gdLst/>
                    <a:ahLst/>
                    <a:cxnLst>
                      <a:cxn ang="0">
                        <a:pos x="wd2" y="hd2"/>
                      </a:cxn>
                      <a:cxn ang="5400000">
                        <a:pos x="wd2" y="hd2"/>
                      </a:cxn>
                      <a:cxn ang="10800000">
                        <a:pos x="wd2" y="hd2"/>
                      </a:cxn>
                      <a:cxn ang="16200000">
                        <a:pos x="wd2" y="hd2"/>
                      </a:cxn>
                    </a:cxnLst>
                    <a:rect l="0" t="0" r="r" b="b"/>
                    <a:pathLst>
                      <a:path w="21600" h="21600" extrusionOk="0">
                        <a:moveTo>
                          <a:pt x="18100" y="21600"/>
                        </a:moveTo>
                        <a:lnTo>
                          <a:pt x="18800" y="18720"/>
                        </a:lnTo>
                        <a:lnTo>
                          <a:pt x="21600" y="18000"/>
                        </a:lnTo>
                        <a:lnTo>
                          <a:pt x="18100" y="21600"/>
                        </a:lnTo>
                        <a:lnTo>
                          <a:pt x="0" y="21600"/>
                        </a:lnTo>
                        <a:lnTo>
                          <a:pt x="0" y="0"/>
                        </a:lnTo>
                        <a:lnTo>
                          <a:pt x="21600" y="0"/>
                        </a:lnTo>
                        <a:lnTo>
                          <a:pt x="21600" y="18000"/>
                        </a:lnTo>
                      </a:path>
                    </a:pathLst>
                  </a:custGeom>
                  <a:noFill/>
                  <a:ln w="25400" cap="flat">
                    <a:solidFill>
                      <a:srgbClr val="546880"/>
                    </a:solidFill>
                    <a:prstDash val="solid"/>
                    <a:bevel/>
                  </a:ln>
                  <a:effectLst/>
                </p:spPr>
                <p:txBody>
                  <a:bodyPr wrap="square" lIns="0" tIns="0" rIns="0" bIns="0" numCol="1" anchor="ctr">
                    <a:noAutofit/>
                  </a:bodyPr>
                  <a:lstStyle/>
                  <a:p>
                    <a:pPr defTabSz="914400">
                      <a:defRPr sz="3200">
                        <a:solidFill>
                          <a:srgbClr val="74B6A8"/>
                        </a:solidFill>
                        <a:effectLst>
                          <a:outerShdw blurRad="25400" dist="33948" dir="2700000" rotWithShape="0">
                            <a:srgbClr val="3B3936"/>
                          </a:outerShdw>
                        </a:effectLst>
                        <a:latin typeface="Palatino"/>
                        <a:ea typeface="Palatino"/>
                        <a:cs typeface="Palatino"/>
                        <a:sym typeface="Palatino"/>
                      </a:defRPr>
                    </a:pPr>
                    <a:endParaRPr sz="3200">
                      <a:solidFill>
                        <a:srgbClr val="74B6A8"/>
                      </a:solidFill>
                      <a:effectLst>
                        <a:outerShdw blurRad="25400" dist="33948" dir="2700000" rotWithShape="0">
                          <a:srgbClr val="3B3936"/>
                        </a:outerShdw>
                      </a:effectLst>
                      <a:latin typeface="Palatino"/>
                      <a:ea typeface="Palatino"/>
                      <a:cs typeface="Palatino"/>
                      <a:sym typeface="Palatino"/>
                    </a:endParaRPr>
                  </a:p>
                </p:txBody>
              </p:sp>
            </p:grpSp>
            <p:sp>
              <p:nvSpPr>
                <p:cNvPr id="10" name="Shape 103"/>
                <p:cNvSpPr/>
                <p:nvPr/>
              </p:nvSpPr>
              <p:spPr>
                <a:xfrm>
                  <a:off x="80140" y="107215"/>
                  <a:ext cx="469604" cy="1"/>
                </a:xfrm>
                <a:prstGeom prst="line">
                  <a:avLst/>
                </a:prstGeom>
                <a:noFill/>
                <a:ln w="28575" cap="flat">
                  <a:solidFill>
                    <a:srgbClr val="414141"/>
                  </a:solidFill>
                  <a:prstDash val="solid"/>
                  <a:miter lim="400000"/>
                </a:ln>
                <a:effectLst/>
              </p:spPr>
              <p:txBody>
                <a:bodyPr wrap="square" lIns="0" tIns="0" rIns="0" bIns="0" numCol="1" anchor="t">
                  <a:noAutofit/>
                </a:bodyPr>
                <a:lstStyle/>
                <a:p>
                  <a:pPr defTabSz="321457">
                    <a:defRPr sz="1200">
                      <a:solidFill>
                        <a:srgbClr val="000000"/>
                      </a:solidFill>
                      <a:latin typeface="+mj-lt"/>
                      <a:ea typeface="+mj-ea"/>
                      <a:cs typeface="+mj-cs"/>
                      <a:sym typeface="Helvetica"/>
                    </a:defRPr>
                  </a:pPr>
                  <a:endParaRPr sz="1200">
                    <a:solidFill>
                      <a:srgbClr val="000000"/>
                    </a:solidFill>
                    <a:sym typeface="Helvetica"/>
                  </a:endParaRPr>
                </a:p>
              </p:txBody>
            </p:sp>
            <p:sp>
              <p:nvSpPr>
                <p:cNvPr id="11" name="Shape 104"/>
                <p:cNvSpPr/>
                <p:nvPr/>
              </p:nvSpPr>
              <p:spPr>
                <a:xfrm>
                  <a:off x="83118" y="227596"/>
                  <a:ext cx="469604" cy="1"/>
                </a:xfrm>
                <a:prstGeom prst="line">
                  <a:avLst/>
                </a:prstGeom>
                <a:noFill/>
                <a:ln w="28575" cap="flat">
                  <a:solidFill>
                    <a:srgbClr val="414141"/>
                  </a:solidFill>
                  <a:prstDash val="solid"/>
                  <a:miter lim="400000"/>
                </a:ln>
                <a:effectLst/>
              </p:spPr>
              <p:txBody>
                <a:bodyPr wrap="square" lIns="0" tIns="0" rIns="0" bIns="0" numCol="1" anchor="t">
                  <a:noAutofit/>
                </a:bodyPr>
                <a:lstStyle/>
                <a:p>
                  <a:pPr defTabSz="321457">
                    <a:defRPr sz="1200">
                      <a:solidFill>
                        <a:srgbClr val="000000"/>
                      </a:solidFill>
                      <a:latin typeface="+mj-lt"/>
                      <a:ea typeface="+mj-ea"/>
                      <a:cs typeface="+mj-cs"/>
                      <a:sym typeface="Helvetica"/>
                    </a:defRPr>
                  </a:pPr>
                  <a:endParaRPr sz="1200">
                    <a:solidFill>
                      <a:srgbClr val="000000"/>
                    </a:solidFill>
                    <a:sym typeface="Helvetica"/>
                  </a:endParaRPr>
                </a:p>
              </p:txBody>
            </p:sp>
            <p:sp>
              <p:nvSpPr>
                <p:cNvPr id="12" name="Shape 105"/>
                <p:cNvSpPr/>
                <p:nvPr/>
              </p:nvSpPr>
              <p:spPr>
                <a:xfrm>
                  <a:off x="83118" y="344999"/>
                  <a:ext cx="469604" cy="1"/>
                </a:xfrm>
                <a:prstGeom prst="line">
                  <a:avLst/>
                </a:prstGeom>
                <a:noFill/>
                <a:ln w="28575" cap="flat">
                  <a:solidFill>
                    <a:srgbClr val="414141"/>
                  </a:solidFill>
                  <a:prstDash val="solid"/>
                  <a:miter lim="400000"/>
                </a:ln>
                <a:effectLst/>
              </p:spPr>
              <p:txBody>
                <a:bodyPr wrap="square" lIns="0" tIns="0" rIns="0" bIns="0" numCol="1" anchor="t">
                  <a:noAutofit/>
                </a:bodyPr>
                <a:lstStyle/>
                <a:p>
                  <a:pPr defTabSz="321457">
                    <a:defRPr sz="1200">
                      <a:solidFill>
                        <a:srgbClr val="000000"/>
                      </a:solidFill>
                      <a:latin typeface="+mj-lt"/>
                      <a:ea typeface="+mj-ea"/>
                      <a:cs typeface="+mj-cs"/>
                      <a:sym typeface="Helvetica"/>
                    </a:defRPr>
                  </a:pPr>
                  <a:endParaRPr sz="1200">
                    <a:solidFill>
                      <a:srgbClr val="000000"/>
                    </a:solidFill>
                    <a:sym typeface="Helvetica"/>
                  </a:endParaRPr>
                </a:p>
              </p:txBody>
            </p:sp>
            <p:sp>
              <p:nvSpPr>
                <p:cNvPr id="13" name="Shape 106"/>
                <p:cNvSpPr/>
                <p:nvPr/>
              </p:nvSpPr>
              <p:spPr>
                <a:xfrm>
                  <a:off x="83118" y="462402"/>
                  <a:ext cx="469604" cy="1"/>
                </a:xfrm>
                <a:prstGeom prst="line">
                  <a:avLst/>
                </a:prstGeom>
                <a:noFill/>
                <a:ln w="28575" cap="flat">
                  <a:solidFill>
                    <a:srgbClr val="414141"/>
                  </a:solidFill>
                  <a:prstDash val="solid"/>
                  <a:miter lim="400000"/>
                </a:ln>
                <a:effectLst/>
              </p:spPr>
              <p:txBody>
                <a:bodyPr wrap="square" lIns="0" tIns="0" rIns="0" bIns="0" numCol="1" anchor="t">
                  <a:noAutofit/>
                </a:bodyPr>
                <a:lstStyle/>
                <a:p>
                  <a:pPr defTabSz="321457">
                    <a:defRPr sz="1200">
                      <a:solidFill>
                        <a:srgbClr val="000000"/>
                      </a:solidFill>
                      <a:latin typeface="+mj-lt"/>
                      <a:ea typeface="+mj-ea"/>
                      <a:cs typeface="+mj-cs"/>
                      <a:sym typeface="Helvetica"/>
                    </a:defRPr>
                  </a:pPr>
                  <a:endParaRPr sz="1200">
                    <a:solidFill>
                      <a:srgbClr val="000000"/>
                    </a:solidFill>
                    <a:sym typeface="Helvetica"/>
                  </a:endParaRPr>
                </a:p>
              </p:txBody>
            </p:sp>
            <p:sp>
              <p:nvSpPr>
                <p:cNvPr id="14" name="Shape 107"/>
                <p:cNvSpPr/>
                <p:nvPr/>
              </p:nvSpPr>
              <p:spPr>
                <a:xfrm>
                  <a:off x="86096" y="582783"/>
                  <a:ext cx="469604" cy="1"/>
                </a:xfrm>
                <a:prstGeom prst="line">
                  <a:avLst/>
                </a:prstGeom>
                <a:noFill/>
                <a:ln w="28575" cap="flat">
                  <a:solidFill>
                    <a:srgbClr val="414141"/>
                  </a:solidFill>
                  <a:prstDash val="solid"/>
                  <a:miter lim="400000"/>
                </a:ln>
                <a:effectLst/>
              </p:spPr>
              <p:txBody>
                <a:bodyPr wrap="square" lIns="0" tIns="0" rIns="0" bIns="0" numCol="1" anchor="t">
                  <a:noAutofit/>
                </a:bodyPr>
                <a:lstStyle/>
                <a:p>
                  <a:pPr defTabSz="321457">
                    <a:defRPr sz="1200">
                      <a:solidFill>
                        <a:srgbClr val="000000"/>
                      </a:solidFill>
                      <a:latin typeface="+mj-lt"/>
                      <a:ea typeface="+mj-ea"/>
                      <a:cs typeface="+mj-cs"/>
                      <a:sym typeface="Helvetica"/>
                    </a:defRPr>
                  </a:pPr>
                  <a:endParaRPr sz="1200">
                    <a:solidFill>
                      <a:srgbClr val="000000"/>
                    </a:solidFill>
                    <a:sym typeface="Helvetica"/>
                  </a:endParaRPr>
                </a:p>
              </p:txBody>
            </p:sp>
          </p:grpSp>
        </p:grpSp>
      </p:grpSp>
      <p:grpSp>
        <p:nvGrpSpPr>
          <p:cNvPr id="45" name="Group 139"/>
          <p:cNvGrpSpPr/>
          <p:nvPr/>
        </p:nvGrpSpPr>
        <p:grpSpPr>
          <a:xfrm>
            <a:off x="387872" y="2562667"/>
            <a:ext cx="2514324" cy="1888694"/>
            <a:chOff x="0" y="0"/>
            <a:chExt cx="3575926" cy="2686142"/>
          </a:xfrm>
        </p:grpSpPr>
        <p:pic>
          <p:nvPicPr>
            <p:cNvPr id="46" name="image5.tif"/>
            <p:cNvPicPr/>
            <p:nvPr/>
          </p:nvPicPr>
          <p:blipFill>
            <a:blip r:embed="rId3" cstate="screen">
              <a:extLst>
                <a:ext uri="{28A0092B-C50C-407E-A947-70E740481C1C}">
                  <a14:useLocalDpi xmlns:a14="http://schemas.microsoft.com/office/drawing/2010/main"/>
                </a:ext>
              </a:extLst>
            </a:blip>
            <a:stretch>
              <a:fillRect/>
            </a:stretch>
          </p:blipFill>
          <p:spPr>
            <a:xfrm>
              <a:off x="-1" y="-1"/>
              <a:ext cx="3575928" cy="2686144"/>
            </a:xfrm>
            <a:prstGeom prst="rect">
              <a:avLst/>
            </a:prstGeom>
            <a:ln w="12700" cap="flat">
              <a:noFill/>
              <a:miter lim="400000"/>
            </a:ln>
            <a:effectLst/>
          </p:spPr>
        </p:pic>
        <p:sp>
          <p:nvSpPr>
            <p:cNvPr id="47" name="Shape 113"/>
            <p:cNvSpPr/>
            <p:nvPr/>
          </p:nvSpPr>
          <p:spPr>
            <a:xfrm>
              <a:off x="579304" y="2085263"/>
              <a:ext cx="132493" cy="129126"/>
            </a:xfrm>
            <a:prstGeom prst="star5">
              <a:avLst>
                <a:gd name="adj" fmla="val 19100"/>
                <a:gd name="hf" fmla="val 105146"/>
                <a:gd name="vf" fmla="val 110557"/>
              </a:avLst>
            </a:prstGeom>
            <a:solidFill>
              <a:srgbClr val="87312B"/>
            </a:solidFill>
            <a:ln w="12700" cap="flat">
              <a:noFill/>
              <a:miter lim="400000"/>
            </a:ln>
            <a:effectLst/>
          </p:spPr>
          <p:txBody>
            <a:bodyPr wrap="square" lIns="0" tIns="0" rIns="0" bIns="0" numCol="1" anchor="ctr">
              <a:noAutofit/>
            </a:bodyPr>
            <a:lstStyle/>
            <a:p>
              <a:pPr defTabSz="914400">
                <a:defRPr sz="3200">
                  <a:solidFill>
                    <a:srgbClr val="FFFFFF"/>
                  </a:solidFill>
                  <a:effectLst>
                    <a:outerShdw blurRad="25400" dist="33948" dir="2700000" rotWithShape="0">
                      <a:srgbClr val="3B3936"/>
                    </a:outerShdw>
                  </a:effectLst>
                  <a:latin typeface="Palatino"/>
                  <a:ea typeface="Palatino"/>
                  <a:cs typeface="Palatino"/>
                  <a:sym typeface="Palatino"/>
                </a:defRPr>
              </a:pPr>
              <a:endParaRPr sz="3200">
                <a:solidFill>
                  <a:srgbClr val="FFFFFF"/>
                </a:solidFill>
                <a:effectLst>
                  <a:outerShdw blurRad="25400" dist="33948" dir="2700000" rotWithShape="0">
                    <a:srgbClr val="3B3936"/>
                  </a:outerShdw>
                </a:effectLst>
                <a:latin typeface="Palatino"/>
                <a:ea typeface="Palatino"/>
                <a:cs typeface="Palatino"/>
                <a:sym typeface="Palatino"/>
              </a:endParaRPr>
            </a:p>
          </p:txBody>
        </p:sp>
        <p:sp>
          <p:nvSpPr>
            <p:cNvPr id="48" name="Shape 114"/>
            <p:cNvSpPr/>
            <p:nvPr/>
          </p:nvSpPr>
          <p:spPr>
            <a:xfrm>
              <a:off x="1972508" y="1412968"/>
              <a:ext cx="132493" cy="129125"/>
            </a:xfrm>
            <a:prstGeom prst="star5">
              <a:avLst>
                <a:gd name="adj" fmla="val 19100"/>
                <a:gd name="hf" fmla="val 105146"/>
                <a:gd name="vf" fmla="val 110557"/>
              </a:avLst>
            </a:prstGeom>
            <a:solidFill>
              <a:srgbClr val="87312B"/>
            </a:solidFill>
            <a:ln w="12700" cap="flat">
              <a:noFill/>
              <a:miter lim="400000"/>
            </a:ln>
            <a:effectLst/>
          </p:spPr>
          <p:txBody>
            <a:bodyPr wrap="square" lIns="0" tIns="0" rIns="0" bIns="0" numCol="1" anchor="ctr">
              <a:noAutofit/>
            </a:bodyPr>
            <a:lstStyle/>
            <a:p>
              <a:pPr defTabSz="914400">
                <a:defRPr sz="3200">
                  <a:solidFill>
                    <a:srgbClr val="FFFFFF"/>
                  </a:solidFill>
                  <a:effectLst>
                    <a:outerShdw blurRad="25400" dist="33948" dir="2700000" rotWithShape="0">
                      <a:srgbClr val="3B3936"/>
                    </a:outerShdw>
                  </a:effectLst>
                  <a:latin typeface="Palatino"/>
                  <a:ea typeface="Palatino"/>
                  <a:cs typeface="Palatino"/>
                  <a:sym typeface="Palatino"/>
                </a:defRPr>
              </a:pPr>
              <a:endParaRPr sz="3200">
                <a:solidFill>
                  <a:srgbClr val="FFFFFF"/>
                </a:solidFill>
                <a:effectLst>
                  <a:outerShdw blurRad="25400" dist="33948" dir="2700000" rotWithShape="0">
                    <a:srgbClr val="3B3936"/>
                  </a:outerShdw>
                </a:effectLst>
                <a:latin typeface="Palatino"/>
                <a:ea typeface="Palatino"/>
                <a:cs typeface="Palatino"/>
                <a:sym typeface="Palatino"/>
              </a:endParaRPr>
            </a:p>
          </p:txBody>
        </p:sp>
        <p:sp>
          <p:nvSpPr>
            <p:cNvPr id="49" name="Shape 115"/>
            <p:cNvSpPr/>
            <p:nvPr/>
          </p:nvSpPr>
          <p:spPr>
            <a:xfrm>
              <a:off x="215443" y="1092710"/>
              <a:ext cx="132493" cy="129125"/>
            </a:xfrm>
            <a:prstGeom prst="star5">
              <a:avLst>
                <a:gd name="adj" fmla="val 19100"/>
                <a:gd name="hf" fmla="val 105146"/>
                <a:gd name="vf" fmla="val 110557"/>
              </a:avLst>
            </a:prstGeom>
            <a:solidFill>
              <a:srgbClr val="87312B"/>
            </a:solidFill>
            <a:ln w="12700" cap="flat">
              <a:noFill/>
              <a:miter lim="400000"/>
            </a:ln>
            <a:effectLst/>
          </p:spPr>
          <p:txBody>
            <a:bodyPr wrap="square" lIns="0" tIns="0" rIns="0" bIns="0" numCol="1" anchor="ctr">
              <a:noAutofit/>
            </a:bodyPr>
            <a:lstStyle/>
            <a:p>
              <a:pPr defTabSz="914400">
                <a:defRPr sz="3200">
                  <a:solidFill>
                    <a:srgbClr val="FFFFFF"/>
                  </a:solidFill>
                  <a:effectLst>
                    <a:outerShdw blurRad="25400" dist="33948" dir="2700000" rotWithShape="0">
                      <a:srgbClr val="3B3936"/>
                    </a:outerShdw>
                  </a:effectLst>
                  <a:latin typeface="Palatino"/>
                  <a:ea typeface="Palatino"/>
                  <a:cs typeface="Palatino"/>
                  <a:sym typeface="Palatino"/>
                </a:defRPr>
              </a:pPr>
              <a:endParaRPr sz="3200">
                <a:solidFill>
                  <a:srgbClr val="FFFFFF"/>
                </a:solidFill>
                <a:effectLst>
                  <a:outerShdw blurRad="25400" dist="33948" dir="2700000" rotWithShape="0">
                    <a:srgbClr val="3B3936"/>
                  </a:outerShdw>
                </a:effectLst>
                <a:latin typeface="Palatino"/>
                <a:ea typeface="Palatino"/>
                <a:cs typeface="Palatino"/>
                <a:sym typeface="Palatino"/>
              </a:endParaRPr>
            </a:p>
          </p:txBody>
        </p:sp>
        <p:sp>
          <p:nvSpPr>
            <p:cNvPr id="50" name="Shape 116"/>
            <p:cNvSpPr/>
            <p:nvPr/>
          </p:nvSpPr>
          <p:spPr>
            <a:xfrm>
              <a:off x="2872585" y="1904355"/>
              <a:ext cx="132493" cy="129125"/>
            </a:xfrm>
            <a:prstGeom prst="star5">
              <a:avLst>
                <a:gd name="adj" fmla="val 19100"/>
                <a:gd name="hf" fmla="val 105146"/>
                <a:gd name="vf" fmla="val 110557"/>
              </a:avLst>
            </a:prstGeom>
            <a:solidFill>
              <a:srgbClr val="87312B"/>
            </a:solidFill>
            <a:ln w="12700" cap="flat">
              <a:noFill/>
              <a:miter lim="400000"/>
            </a:ln>
            <a:effectLst/>
          </p:spPr>
          <p:txBody>
            <a:bodyPr wrap="square" lIns="0" tIns="0" rIns="0" bIns="0" numCol="1" anchor="ctr">
              <a:noAutofit/>
            </a:bodyPr>
            <a:lstStyle/>
            <a:p>
              <a:pPr defTabSz="914400">
                <a:defRPr sz="3200">
                  <a:solidFill>
                    <a:srgbClr val="FFFFFF"/>
                  </a:solidFill>
                  <a:effectLst>
                    <a:outerShdw blurRad="25400" dist="33948" dir="2700000" rotWithShape="0">
                      <a:srgbClr val="3B3936"/>
                    </a:outerShdw>
                  </a:effectLst>
                  <a:latin typeface="Palatino"/>
                  <a:ea typeface="Palatino"/>
                  <a:cs typeface="Palatino"/>
                  <a:sym typeface="Palatino"/>
                </a:defRPr>
              </a:pPr>
              <a:endParaRPr sz="3200">
                <a:solidFill>
                  <a:srgbClr val="FFFFFF"/>
                </a:solidFill>
                <a:effectLst>
                  <a:outerShdw blurRad="25400" dist="33948" dir="2700000" rotWithShape="0">
                    <a:srgbClr val="3B3936"/>
                  </a:outerShdw>
                </a:effectLst>
                <a:latin typeface="Palatino"/>
                <a:ea typeface="Palatino"/>
                <a:cs typeface="Palatino"/>
                <a:sym typeface="Palatino"/>
              </a:endParaRPr>
            </a:p>
          </p:txBody>
        </p:sp>
        <p:sp>
          <p:nvSpPr>
            <p:cNvPr id="51" name="Shape 117"/>
            <p:cNvSpPr/>
            <p:nvPr/>
          </p:nvSpPr>
          <p:spPr>
            <a:xfrm>
              <a:off x="2676292" y="1522980"/>
              <a:ext cx="132492" cy="129125"/>
            </a:xfrm>
            <a:prstGeom prst="star5">
              <a:avLst>
                <a:gd name="adj" fmla="val 19100"/>
                <a:gd name="hf" fmla="val 105146"/>
                <a:gd name="vf" fmla="val 110557"/>
              </a:avLst>
            </a:prstGeom>
            <a:solidFill>
              <a:srgbClr val="87312B"/>
            </a:solidFill>
            <a:ln w="12700" cap="flat">
              <a:noFill/>
              <a:miter lim="400000"/>
            </a:ln>
            <a:effectLst/>
          </p:spPr>
          <p:txBody>
            <a:bodyPr wrap="square" lIns="0" tIns="0" rIns="0" bIns="0" numCol="1" anchor="ctr">
              <a:noAutofit/>
            </a:bodyPr>
            <a:lstStyle/>
            <a:p>
              <a:pPr defTabSz="914400">
                <a:defRPr sz="3200">
                  <a:solidFill>
                    <a:srgbClr val="FFFFFF"/>
                  </a:solidFill>
                  <a:effectLst>
                    <a:outerShdw blurRad="25400" dist="33948" dir="2700000" rotWithShape="0">
                      <a:srgbClr val="3B3936"/>
                    </a:outerShdw>
                  </a:effectLst>
                  <a:latin typeface="Palatino"/>
                  <a:ea typeface="Palatino"/>
                  <a:cs typeface="Palatino"/>
                  <a:sym typeface="Palatino"/>
                </a:defRPr>
              </a:pPr>
              <a:endParaRPr sz="3200">
                <a:solidFill>
                  <a:srgbClr val="FFFFFF"/>
                </a:solidFill>
                <a:effectLst>
                  <a:outerShdw blurRad="25400" dist="33948" dir="2700000" rotWithShape="0">
                    <a:srgbClr val="3B3936"/>
                  </a:outerShdw>
                </a:effectLst>
                <a:latin typeface="Palatino"/>
                <a:ea typeface="Palatino"/>
                <a:cs typeface="Palatino"/>
                <a:sym typeface="Palatino"/>
              </a:endParaRPr>
            </a:p>
          </p:txBody>
        </p:sp>
        <p:sp>
          <p:nvSpPr>
            <p:cNvPr id="52" name="Shape 118"/>
            <p:cNvSpPr/>
            <p:nvPr/>
          </p:nvSpPr>
          <p:spPr>
            <a:xfrm>
              <a:off x="2173589" y="931359"/>
              <a:ext cx="132493" cy="129126"/>
            </a:xfrm>
            <a:prstGeom prst="star5">
              <a:avLst>
                <a:gd name="adj" fmla="val 19100"/>
                <a:gd name="hf" fmla="val 105146"/>
                <a:gd name="vf" fmla="val 110557"/>
              </a:avLst>
            </a:prstGeom>
            <a:solidFill>
              <a:srgbClr val="87312B"/>
            </a:solidFill>
            <a:ln w="12700" cap="flat">
              <a:noFill/>
              <a:miter lim="400000"/>
            </a:ln>
            <a:effectLst/>
          </p:spPr>
          <p:txBody>
            <a:bodyPr wrap="square" lIns="0" tIns="0" rIns="0" bIns="0" numCol="1" anchor="ctr">
              <a:noAutofit/>
            </a:bodyPr>
            <a:lstStyle/>
            <a:p>
              <a:pPr defTabSz="914400">
                <a:defRPr sz="3200">
                  <a:solidFill>
                    <a:srgbClr val="FFFFFF"/>
                  </a:solidFill>
                  <a:effectLst>
                    <a:outerShdw blurRad="25400" dist="33948" dir="2700000" rotWithShape="0">
                      <a:srgbClr val="3B3936"/>
                    </a:outerShdw>
                  </a:effectLst>
                  <a:latin typeface="Palatino"/>
                  <a:ea typeface="Palatino"/>
                  <a:cs typeface="Palatino"/>
                  <a:sym typeface="Palatino"/>
                </a:defRPr>
              </a:pPr>
              <a:endParaRPr sz="3200">
                <a:solidFill>
                  <a:srgbClr val="FFFFFF"/>
                </a:solidFill>
                <a:effectLst>
                  <a:outerShdw blurRad="25400" dist="33948" dir="2700000" rotWithShape="0">
                    <a:srgbClr val="3B3936"/>
                  </a:outerShdw>
                </a:effectLst>
                <a:latin typeface="Palatino"/>
                <a:ea typeface="Palatino"/>
                <a:cs typeface="Palatino"/>
                <a:sym typeface="Palatino"/>
              </a:endParaRPr>
            </a:p>
          </p:txBody>
        </p:sp>
        <p:sp>
          <p:nvSpPr>
            <p:cNvPr id="53" name="Shape 119"/>
            <p:cNvSpPr/>
            <p:nvPr/>
          </p:nvSpPr>
          <p:spPr>
            <a:xfrm>
              <a:off x="2345944" y="931359"/>
              <a:ext cx="132493" cy="129126"/>
            </a:xfrm>
            <a:prstGeom prst="star5">
              <a:avLst>
                <a:gd name="adj" fmla="val 19100"/>
                <a:gd name="hf" fmla="val 105146"/>
                <a:gd name="vf" fmla="val 110557"/>
              </a:avLst>
            </a:prstGeom>
            <a:solidFill>
              <a:srgbClr val="87312B"/>
            </a:solidFill>
            <a:ln w="12700" cap="flat">
              <a:noFill/>
              <a:miter lim="400000"/>
            </a:ln>
            <a:effectLst/>
          </p:spPr>
          <p:txBody>
            <a:bodyPr wrap="square" lIns="0" tIns="0" rIns="0" bIns="0" numCol="1" anchor="ctr">
              <a:noAutofit/>
            </a:bodyPr>
            <a:lstStyle/>
            <a:p>
              <a:pPr defTabSz="914400">
                <a:defRPr sz="3200">
                  <a:solidFill>
                    <a:srgbClr val="FFFFFF"/>
                  </a:solidFill>
                  <a:effectLst>
                    <a:outerShdw blurRad="25400" dist="33948" dir="2700000" rotWithShape="0">
                      <a:srgbClr val="3B3936"/>
                    </a:outerShdw>
                  </a:effectLst>
                  <a:latin typeface="Palatino"/>
                  <a:ea typeface="Palatino"/>
                  <a:cs typeface="Palatino"/>
                  <a:sym typeface="Palatino"/>
                </a:defRPr>
              </a:pPr>
              <a:endParaRPr sz="3200">
                <a:solidFill>
                  <a:srgbClr val="FFFFFF"/>
                </a:solidFill>
                <a:effectLst>
                  <a:outerShdw blurRad="25400" dist="33948" dir="2700000" rotWithShape="0">
                    <a:srgbClr val="3B3936"/>
                  </a:outerShdw>
                </a:effectLst>
                <a:latin typeface="Palatino"/>
                <a:ea typeface="Palatino"/>
                <a:cs typeface="Palatino"/>
                <a:sym typeface="Palatino"/>
              </a:endParaRPr>
            </a:p>
          </p:txBody>
        </p:sp>
        <p:sp>
          <p:nvSpPr>
            <p:cNvPr id="54" name="Shape 120"/>
            <p:cNvSpPr/>
            <p:nvPr/>
          </p:nvSpPr>
          <p:spPr>
            <a:xfrm>
              <a:off x="1688756" y="1007145"/>
              <a:ext cx="132493" cy="129125"/>
            </a:xfrm>
            <a:prstGeom prst="star5">
              <a:avLst>
                <a:gd name="adj" fmla="val 19100"/>
                <a:gd name="hf" fmla="val 105146"/>
                <a:gd name="vf" fmla="val 110557"/>
              </a:avLst>
            </a:prstGeom>
            <a:solidFill>
              <a:srgbClr val="87312B"/>
            </a:solidFill>
            <a:ln w="12700" cap="flat">
              <a:noFill/>
              <a:miter lim="400000"/>
            </a:ln>
            <a:effectLst/>
          </p:spPr>
          <p:txBody>
            <a:bodyPr wrap="square" lIns="0" tIns="0" rIns="0" bIns="0" numCol="1" anchor="ctr">
              <a:noAutofit/>
            </a:bodyPr>
            <a:lstStyle/>
            <a:p>
              <a:pPr defTabSz="914400">
                <a:defRPr sz="3200">
                  <a:solidFill>
                    <a:srgbClr val="FFFFFF"/>
                  </a:solidFill>
                  <a:effectLst>
                    <a:outerShdw blurRad="25400" dist="33948" dir="2700000" rotWithShape="0">
                      <a:srgbClr val="3B3936"/>
                    </a:outerShdw>
                  </a:effectLst>
                  <a:latin typeface="Palatino"/>
                  <a:ea typeface="Palatino"/>
                  <a:cs typeface="Palatino"/>
                  <a:sym typeface="Palatino"/>
                </a:defRPr>
              </a:pPr>
              <a:endParaRPr sz="3200">
                <a:solidFill>
                  <a:srgbClr val="FFFFFF"/>
                </a:solidFill>
                <a:effectLst>
                  <a:outerShdw blurRad="25400" dist="33948" dir="2700000" rotWithShape="0">
                    <a:srgbClr val="3B3936"/>
                  </a:outerShdw>
                </a:effectLst>
                <a:latin typeface="Palatino"/>
                <a:ea typeface="Palatino"/>
                <a:cs typeface="Palatino"/>
                <a:sym typeface="Palatino"/>
              </a:endParaRPr>
            </a:p>
          </p:txBody>
        </p:sp>
        <p:sp>
          <p:nvSpPr>
            <p:cNvPr id="55" name="Shape 121"/>
            <p:cNvSpPr/>
            <p:nvPr/>
          </p:nvSpPr>
          <p:spPr>
            <a:xfrm>
              <a:off x="3200539" y="393523"/>
              <a:ext cx="132492" cy="129125"/>
            </a:xfrm>
            <a:prstGeom prst="star5">
              <a:avLst>
                <a:gd name="adj" fmla="val 19100"/>
                <a:gd name="hf" fmla="val 105146"/>
                <a:gd name="vf" fmla="val 110557"/>
              </a:avLst>
            </a:prstGeom>
            <a:solidFill>
              <a:srgbClr val="87312B"/>
            </a:solidFill>
            <a:ln w="12700" cap="flat">
              <a:noFill/>
              <a:miter lim="400000"/>
            </a:ln>
            <a:effectLst/>
          </p:spPr>
          <p:txBody>
            <a:bodyPr wrap="square" lIns="0" tIns="0" rIns="0" bIns="0" numCol="1" anchor="ctr">
              <a:noAutofit/>
            </a:bodyPr>
            <a:lstStyle/>
            <a:p>
              <a:pPr defTabSz="914400">
                <a:defRPr sz="3200">
                  <a:solidFill>
                    <a:srgbClr val="FFFFFF"/>
                  </a:solidFill>
                  <a:effectLst>
                    <a:outerShdw blurRad="25400" dist="33948" dir="2700000" rotWithShape="0">
                      <a:srgbClr val="3B3936"/>
                    </a:outerShdw>
                  </a:effectLst>
                  <a:latin typeface="Palatino"/>
                  <a:ea typeface="Palatino"/>
                  <a:cs typeface="Palatino"/>
                  <a:sym typeface="Palatino"/>
                </a:defRPr>
              </a:pPr>
              <a:endParaRPr sz="3200">
                <a:solidFill>
                  <a:srgbClr val="FFFFFF"/>
                </a:solidFill>
                <a:effectLst>
                  <a:outerShdw blurRad="25400" dist="33948" dir="2700000" rotWithShape="0">
                    <a:srgbClr val="3B3936"/>
                  </a:outerShdw>
                </a:effectLst>
                <a:latin typeface="Palatino"/>
                <a:ea typeface="Palatino"/>
                <a:cs typeface="Palatino"/>
                <a:sym typeface="Palatino"/>
              </a:endParaRPr>
            </a:p>
          </p:txBody>
        </p:sp>
        <p:sp>
          <p:nvSpPr>
            <p:cNvPr id="56" name="Shape 122"/>
            <p:cNvSpPr/>
            <p:nvPr/>
          </p:nvSpPr>
          <p:spPr>
            <a:xfrm>
              <a:off x="2872585" y="931359"/>
              <a:ext cx="132493" cy="129126"/>
            </a:xfrm>
            <a:prstGeom prst="star5">
              <a:avLst>
                <a:gd name="adj" fmla="val 19100"/>
                <a:gd name="hf" fmla="val 105146"/>
                <a:gd name="vf" fmla="val 110557"/>
              </a:avLst>
            </a:prstGeom>
            <a:solidFill>
              <a:srgbClr val="87312B"/>
            </a:solidFill>
            <a:ln w="12700" cap="flat">
              <a:noFill/>
              <a:miter lim="400000"/>
            </a:ln>
            <a:effectLst/>
          </p:spPr>
          <p:txBody>
            <a:bodyPr wrap="square" lIns="0" tIns="0" rIns="0" bIns="0" numCol="1" anchor="ctr">
              <a:noAutofit/>
            </a:bodyPr>
            <a:lstStyle/>
            <a:p>
              <a:pPr defTabSz="914400">
                <a:defRPr sz="3200">
                  <a:solidFill>
                    <a:srgbClr val="FFFFFF"/>
                  </a:solidFill>
                  <a:effectLst>
                    <a:outerShdw blurRad="25400" dist="33948" dir="2700000" rotWithShape="0">
                      <a:srgbClr val="3B3936"/>
                    </a:outerShdw>
                  </a:effectLst>
                  <a:latin typeface="Palatino"/>
                  <a:ea typeface="Palatino"/>
                  <a:cs typeface="Palatino"/>
                  <a:sym typeface="Palatino"/>
                </a:defRPr>
              </a:pPr>
              <a:endParaRPr sz="3200">
                <a:solidFill>
                  <a:srgbClr val="FFFFFF"/>
                </a:solidFill>
                <a:effectLst>
                  <a:outerShdw blurRad="25400" dist="33948" dir="2700000" rotWithShape="0">
                    <a:srgbClr val="3B3936"/>
                  </a:outerShdw>
                </a:effectLst>
                <a:latin typeface="Palatino"/>
                <a:ea typeface="Palatino"/>
                <a:cs typeface="Palatino"/>
                <a:sym typeface="Palatino"/>
              </a:endParaRPr>
            </a:p>
          </p:txBody>
        </p:sp>
        <p:sp>
          <p:nvSpPr>
            <p:cNvPr id="57" name="Shape 123"/>
            <p:cNvSpPr/>
            <p:nvPr/>
          </p:nvSpPr>
          <p:spPr>
            <a:xfrm>
              <a:off x="3248415" y="193057"/>
              <a:ext cx="132493" cy="129125"/>
            </a:xfrm>
            <a:prstGeom prst="star5">
              <a:avLst>
                <a:gd name="adj" fmla="val 19100"/>
                <a:gd name="hf" fmla="val 105146"/>
                <a:gd name="vf" fmla="val 110557"/>
              </a:avLst>
            </a:prstGeom>
            <a:solidFill>
              <a:srgbClr val="87312B"/>
            </a:solidFill>
            <a:ln w="12700" cap="flat">
              <a:noFill/>
              <a:miter lim="400000"/>
            </a:ln>
            <a:effectLst/>
          </p:spPr>
          <p:txBody>
            <a:bodyPr wrap="square" lIns="0" tIns="0" rIns="0" bIns="0" numCol="1" anchor="ctr">
              <a:noAutofit/>
            </a:bodyPr>
            <a:lstStyle/>
            <a:p>
              <a:pPr defTabSz="914400">
                <a:defRPr sz="3200">
                  <a:solidFill>
                    <a:srgbClr val="FFFFFF"/>
                  </a:solidFill>
                  <a:effectLst>
                    <a:outerShdw blurRad="25400" dist="33948" dir="2700000" rotWithShape="0">
                      <a:srgbClr val="3B3936"/>
                    </a:outerShdw>
                  </a:effectLst>
                  <a:latin typeface="Palatino"/>
                  <a:ea typeface="Palatino"/>
                  <a:cs typeface="Palatino"/>
                  <a:sym typeface="Palatino"/>
                </a:defRPr>
              </a:pPr>
              <a:endParaRPr sz="3200">
                <a:solidFill>
                  <a:srgbClr val="FFFFFF"/>
                </a:solidFill>
                <a:effectLst>
                  <a:outerShdw blurRad="25400" dist="33948" dir="2700000" rotWithShape="0">
                    <a:srgbClr val="3B3936"/>
                  </a:outerShdw>
                </a:effectLst>
                <a:latin typeface="Palatino"/>
                <a:ea typeface="Palatino"/>
                <a:cs typeface="Palatino"/>
                <a:sym typeface="Palatino"/>
              </a:endParaRPr>
            </a:p>
          </p:txBody>
        </p:sp>
        <p:sp>
          <p:nvSpPr>
            <p:cNvPr id="58" name="Shape 124"/>
            <p:cNvSpPr/>
            <p:nvPr/>
          </p:nvSpPr>
          <p:spPr>
            <a:xfrm>
              <a:off x="301621" y="471754"/>
              <a:ext cx="132492" cy="129125"/>
            </a:xfrm>
            <a:prstGeom prst="star5">
              <a:avLst>
                <a:gd name="adj" fmla="val 19100"/>
                <a:gd name="hf" fmla="val 105146"/>
                <a:gd name="vf" fmla="val 110557"/>
              </a:avLst>
            </a:prstGeom>
            <a:solidFill>
              <a:srgbClr val="87312B"/>
            </a:solidFill>
            <a:ln w="12700" cap="flat">
              <a:noFill/>
              <a:miter lim="400000"/>
            </a:ln>
            <a:effectLst/>
          </p:spPr>
          <p:txBody>
            <a:bodyPr wrap="square" lIns="0" tIns="0" rIns="0" bIns="0" numCol="1" anchor="ctr">
              <a:noAutofit/>
            </a:bodyPr>
            <a:lstStyle/>
            <a:p>
              <a:pPr defTabSz="914400">
                <a:defRPr sz="3200">
                  <a:solidFill>
                    <a:srgbClr val="FFFFFF"/>
                  </a:solidFill>
                  <a:effectLst>
                    <a:outerShdw blurRad="25400" dist="33948" dir="2700000" rotWithShape="0">
                      <a:srgbClr val="3B3936"/>
                    </a:outerShdw>
                  </a:effectLst>
                  <a:latin typeface="Palatino"/>
                  <a:ea typeface="Palatino"/>
                  <a:cs typeface="Palatino"/>
                  <a:sym typeface="Palatino"/>
                </a:defRPr>
              </a:pPr>
              <a:endParaRPr sz="3200">
                <a:solidFill>
                  <a:srgbClr val="FFFFFF"/>
                </a:solidFill>
                <a:effectLst>
                  <a:outerShdw blurRad="25400" dist="33948" dir="2700000" rotWithShape="0">
                    <a:srgbClr val="3B3936"/>
                  </a:outerShdw>
                </a:effectLst>
                <a:latin typeface="Palatino"/>
                <a:ea typeface="Palatino"/>
                <a:cs typeface="Palatino"/>
                <a:sym typeface="Palatino"/>
              </a:endParaRPr>
            </a:p>
          </p:txBody>
        </p:sp>
        <p:sp>
          <p:nvSpPr>
            <p:cNvPr id="59" name="Shape 125"/>
            <p:cNvSpPr/>
            <p:nvPr/>
          </p:nvSpPr>
          <p:spPr>
            <a:xfrm>
              <a:off x="2517517" y="1163607"/>
              <a:ext cx="132494" cy="129125"/>
            </a:xfrm>
            <a:prstGeom prst="star5">
              <a:avLst>
                <a:gd name="adj" fmla="val 19100"/>
                <a:gd name="hf" fmla="val 105146"/>
                <a:gd name="vf" fmla="val 110557"/>
              </a:avLst>
            </a:prstGeom>
            <a:solidFill>
              <a:srgbClr val="87312B"/>
            </a:solidFill>
            <a:ln w="12700" cap="flat">
              <a:noFill/>
              <a:miter lim="400000"/>
            </a:ln>
            <a:effectLst/>
          </p:spPr>
          <p:txBody>
            <a:bodyPr wrap="square" lIns="0" tIns="0" rIns="0" bIns="0" numCol="1" anchor="ctr">
              <a:noAutofit/>
            </a:bodyPr>
            <a:lstStyle/>
            <a:p>
              <a:pPr defTabSz="914400">
                <a:defRPr sz="3200">
                  <a:solidFill>
                    <a:srgbClr val="FFFFFF"/>
                  </a:solidFill>
                  <a:effectLst>
                    <a:outerShdw blurRad="25400" dist="33948" dir="2700000" rotWithShape="0">
                      <a:srgbClr val="3B3936"/>
                    </a:outerShdw>
                  </a:effectLst>
                  <a:latin typeface="Palatino"/>
                  <a:ea typeface="Palatino"/>
                  <a:cs typeface="Palatino"/>
                  <a:sym typeface="Palatino"/>
                </a:defRPr>
              </a:pPr>
              <a:endParaRPr sz="3200">
                <a:solidFill>
                  <a:srgbClr val="FFFFFF"/>
                </a:solidFill>
                <a:effectLst>
                  <a:outerShdw blurRad="25400" dist="33948" dir="2700000" rotWithShape="0">
                    <a:srgbClr val="3B3936"/>
                  </a:outerShdw>
                </a:effectLst>
                <a:latin typeface="Palatino"/>
                <a:ea typeface="Palatino"/>
                <a:cs typeface="Palatino"/>
                <a:sym typeface="Palatino"/>
              </a:endParaRPr>
            </a:p>
          </p:txBody>
        </p:sp>
        <p:sp>
          <p:nvSpPr>
            <p:cNvPr id="60" name="Shape 126"/>
            <p:cNvSpPr/>
            <p:nvPr/>
          </p:nvSpPr>
          <p:spPr>
            <a:xfrm>
              <a:off x="1745654" y="1278509"/>
              <a:ext cx="132493" cy="129125"/>
            </a:xfrm>
            <a:prstGeom prst="star5">
              <a:avLst>
                <a:gd name="adj" fmla="val 19100"/>
                <a:gd name="hf" fmla="val 105146"/>
                <a:gd name="vf" fmla="val 110557"/>
              </a:avLst>
            </a:prstGeom>
            <a:solidFill>
              <a:srgbClr val="87312B"/>
            </a:solidFill>
            <a:ln w="12700" cap="flat">
              <a:noFill/>
              <a:miter lim="400000"/>
            </a:ln>
            <a:effectLst/>
          </p:spPr>
          <p:txBody>
            <a:bodyPr wrap="square" lIns="0" tIns="0" rIns="0" bIns="0" numCol="1" anchor="ctr">
              <a:noAutofit/>
            </a:bodyPr>
            <a:lstStyle/>
            <a:p>
              <a:pPr defTabSz="914400">
                <a:defRPr sz="3200">
                  <a:solidFill>
                    <a:srgbClr val="FFFFFF"/>
                  </a:solidFill>
                  <a:effectLst>
                    <a:outerShdw blurRad="25400" dist="33948" dir="2700000" rotWithShape="0">
                      <a:srgbClr val="3B3936"/>
                    </a:outerShdw>
                  </a:effectLst>
                  <a:latin typeface="Palatino"/>
                  <a:ea typeface="Palatino"/>
                  <a:cs typeface="Palatino"/>
                  <a:sym typeface="Palatino"/>
                </a:defRPr>
              </a:pPr>
              <a:endParaRPr sz="3200">
                <a:solidFill>
                  <a:srgbClr val="FFFFFF"/>
                </a:solidFill>
                <a:effectLst>
                  <a:outerShdw blurRad="25400" dist="33948" dir="2700000" rotWithShape="0">
                    <a:srgbClr val="3B3936"/>
                  </a:outerShdw>
                </a:effectLst>
                <a:latin typeface="Palatino"/>
                <a:ea typeface="Palatino"/>
                <a:cs typeface="Palatino"/>
                <a:sym typeface="Palatino"/>
              </a:endParaRPr>
            </a:p>
          </p:txBody>
        </p:sp>
        <p:sp>
          <p:nvSpPr>
            <p:cNvPr id="61" name="Shape 127"/>
            <p:cNvSpPr/>
            <p:nvPr/>
          </p:nvSpPr>
          <p:spPr>
            <a:xfrm>
              <a:off x="2518298" y="853129"/>
              <a:ext cx="132494" cy="129125"/>
            </a:xfrm>
            <a:prstGeom prst="star5">
              <a:avLst>
                <a:gd name="adj" fmla="val 19100"/>
                <a:gd name="hf" fmla="val 105146"/>
                <a:gd name="vf" fmla="val 110557"/>
              </a:avLst>
            </a:prstGeom>
            <a:solidFill>
              <a:srgbClr val="87312B"/>
            </a:solidFill>
            <a:ln w="12700" cap="flat">
              <a:noFill/>
              <a:miter lim="400000"/>
            </a:ln>
            <a:effectLst/>
          </p:spPr>
          <p:txBody>
            <a:bodyPr wrap="square" lIns="0" tIns="0" rIns="0" bIns="0" numCol="1" anchor="ctr">
              <a:noAutofit/>
            </a:bodyPr>
            <a:lstStyle/>
            <a:p>
              <a:pPr defTabSz="914400">
                <a:defRPr sz="3200">
                  <a:solidFill>
                    <a:srgbClr val="FFFFFF"/>
                  </a:solidFill>
                  <a:effectLst>
                    <a:outerShdw blurRad="25400" dist="33948" dir="2700000" rotWithShape="0">
                      <a:srgbClr val="3B3936"/>
                    </a:outerShdw>
                  </a:effectLst>
                  <a:latin typeface="Palatino"/>
                  <a:ea typeface="Palatino"/>
                  <a:cs typeface="Palatino"/>
                  <a:sym typeface="Palatino"/>
                </a:defRPr>
              </a:pPr>
              <a:endParaRPr sz="3200">
                <a:solidFill>
                  <a:srgbClr val="FFFFFF"/>
                </a:solidFill>
                <a:effectLst>
                  <a:outerShdw blurRad="25400" dist="33948" dir="2700000" rotWithShape="0">
                    <a:srgbClr val="3B3936"/>
                  </a:outerShdw>
                </a:effectLst>
                <a:latin typeface="Palatino"/>
                <a:ea typeface="Palatino"/>
                <a:cs typeface="Palatino"/>
                <a:sym typeface="Palatino"/>
              </a:endParaRPr>
            </a:p>
          </p:txBody>
        </p:sp>
        <p:sp>
          <p:nvSpPr>
            <p:cNvPr id="62" name="Shape 128"/>
            <p:cNvSpPr/>
            <p:nvPr/>
          </p:nvSpPr>
          <p:spPr>
            <a:xfrm>
              <a:off x="426100" y="931359"/>
              <a:ext cx="132492" cy="129126"/>
            </a:xfrm>
            <a:prstGeom prst="star5">
              <a:avLst>
                <a:gd name="adj" fmla="val 19100"/>
                <a:gd name="hf" fmla="val 105146"/>
                <a:gd name="vf" fmla="val 110557"/>
              </a:avLst>
            </a:prstGeom>
            <a:solidFill>
              <a:srgbClr val="87312B"/>
            </a:solidFill>
            <a:ln w="12700" cap="flat">
              <a:noFill/>
              <a:miter lim="400000"/>
            </a:ln>
            <a:effectLst/>
          </p:spPr>
          <p:txBody>
            <a:bodyPr wrap="square" lIns="0" tIns="0" rIns="0" bIns="0" numCol="1" anchor="ctr">
              <a:noAutofit/>
            </a:bodyPr>
            <a:lstStyle/>
            <a:p>
              <a:pPr defTabSz="914400">
                <a:defRPr sz="3200">
                  <a:solidFill>
                    <a:srgbClr val="FFFFFF"/>
                  </a:solidFill>
                  <a:effectLst>
                    <a:outerShdw blurRad="25400" dist="33948" dir="2700000" rotWithShape="0">
                      <a:srgbClr val="3B3936"/>
                    </a:outerShdw>
                  </a:effectLst>
                  <a:latin typeface="Palatino"/>
                  <a:ea typeface="Palatino"/>
                  <a:cs typeface="Palatino"/>
                  <a:sym typeface="Palatino"/>
                </a:defRPr>
              </a:pPr>
              <a:endParaRPr sz="3200">
                <a:solidFill>
                  <a:srgbClr val="FFFFFF"/>
                </a:solidFill>
                <a:effectLst>
                  <a:outerShdw blurRad="25400" dist="33948" dir="2700000" rotWithShape="0">
                    <a:srgbClr val="3B3936"/>
                  </a:outerShdw>
                </a:effectLst>
                <a:latin typeface="Palatino"/>
                <a:ea typeface="Palatino"/>
                <a:cs typeface="Palatino"/>
                <a:sym typeface="Palatino"/>
              </a:endParaRPr>
            </a:p>
          </p:txBody>
        </p:sp>
        <p:sp>
          <p:nvSpPr>
            <p:cNvPr id="63" name="Shape 129"/>
            <p:cNvSpPr/>
            <p:nvPr/>
          </p:nvSpPr>
          <p:spPr>
            <a:xfrm>
              <a:off x="3049728" y="662441"/>
              <a:ext cx="132492" cy="129125"/>
            </a:xfrm>
            <a:prstGeom prst="star5">
              <a:avLst>
                <a:gd name="adj" fmla="val 19100"/>
                <a:gd name="hf" fmla="val 105146"/>
                <a:gd name="vf" fmla="val 110557"/>
              </a:avLst>
            </a:prstGeom>
            <a:solidFill>
              <a:srgbClr val="87312B"/>
            </a:solidFill>
            <a:ln w="12700" cap="flat">
              <a:noFill/>
              <a:miter lim="400000"/>
            </a:ln>
            <a:effectLst/>
          </p:spPr>
          <p:txBody>
            <a:bodyPr wrap="square" lIns="0" tIns="0" rIns="0" bIns="0" numCol="1" anchor="ctr">
              <a:noAutofit/>
            </a:bodyPr>
            <a:lstStyle/>
            <a:p>
              <a:pPr defTabSz="914400">
                <a:defRPr sz="3200">
                  <a:solidFill>
                    <a:srgbClr val="FFFFFF"/>
                  </a:solidFill>
                  <a:effectLst>
                    <a:outerShdw blurRad="25400" dist="33948" dir="2700000" rotWithShape="0">
                      <a:srgbClr val="3B3936"/>
                    </a:outerShdw>
                  </a:effectLst>
                  <a:latin typeface="Palatino"/>
                  <a:ea typeface="Palatino"/>
                  <a:cs typeface="Palatino"/>
                  <a:sym typeface="Palatino"/>
                </a:defRPr>
              </a:pPr>
              <a:endParaRPr sz="3200">
                <a:solidFill>
                  <a:srgbClr val="FFFFFF"/>
                </a:solidFill>
                <a:effectLst>
                  <a:outerShdw blurRad="25400" dist="33948" dir="2700000" rotWithShape="0">
                    <a:srgbClr val="3B3936"/>
                  </a:outerShdw>
                </a:effectLst>
                <a:latin typeface="Palatino"/>
                <a:ea typeface="Palatino"/>
                <a:cs typeface="Palatino"/>
                <a:sym typeface="Palatino"/>
              </a:endParaRPr>
            </a:p>
          </p:txBody>
        </p:sp>
        <p:sp>
          <p:nvSpPr>
            <p:cNvPr id="64" name="Shape 130"/>
            <p:cNvSpPr/>
            <p:nvPr/>
          </p:nvSpPr>
          <p:spPr>
            <a:xfrm>
              <a:off x="3138299" y="334850"/>
              <a:ext cx="132493" cy="129125"/>
            </a:xfrm>
            <a:prstGeom prst="star5">
              <a:avLst>
                <a:gd name="adj" fmla="val 19100"/>
                <a:gd name="hf" fmla="val 105146"/>
                <a:gd name="vf" fmla="val 110557"/>
              </a:avLst>
            </a:prstGeom>
            <a:solidFill>
              <a:srgbClr val="87312B"/>
            </a:solidFill>
            <a:ln w="12700" cap="flat">
              <a:noFill/>
              <a:miter lim="400000"/>
            </a:ln>
            <a:effectLst/>
          </p:spPr>
          <p:txBody>
            <a:bodyPr wrap="square" lIns="0" tIns="0" rIns="0" bIns="0" numCol="1" anchor="ctr">
              <a:noAutofit/>
            </a:bodyPr>
            <a:lstStyle/>
            <a:p>
              <a:pPr defTabSz="914400">
                <a:defRPr sz="3200">
                  <a:solidFill>
                    <a:srgbClr val="FFFFFF"/>
                  </a:solidFill>
                  <a:effectLst>
                    <a:outerShdw blurRad="25400" dist="33948" dir="2700000" rotWithShape="0">
                      <a:srgbClr val="3B3936"/>
                    </a:outerShdw>
                  </a:effectLst>
                  <a:latin typeface="Palatino"/>
                  <a:ea typeface="Palatino"/>
                  <a:cs typeface="Palatino"/>
                  <a:sym typeface="Palatino"/>
                </a:defRPr>
              </a:pPr>
              <a:endParaRPr sz="3200">
                <a:solidFill>
                  <a:srgbClr val="FFFFFF"/>
                </a:solidFill>
                <a:effectLst>
                  <a:outerShdw blurRad="25400" dist="33948" dir="2700000" rotWithShape="0">
                    <a:srgbClr val="3B3936"/>
                  </a:outerShdw>
                </a:effectLst>
                <a:latin typeface="Palatino"/>
                <a:ea typeface="Palatino"/>
                <a:cs typeface="Palatino"/>
                <a:sym typeface="Palatino"/>
              </a:endParaRPr>
            </a:p>
          </p:txBody>
        </p:sp>
        <p:sp>
          <p:nvSpPr>
            <p:cNvPr id="65" name="Shape 131"/>
            <p:cNvSpPr/>
            <p:nvPr/>
          </p:nvSpPr>
          <p:spPr>
            <a:xfrm>
              <a:off x="2950687" y="1163607"/>
              <a:ext cx="132492" cy="129125"/>
            </a:xfrm>
            <a:prstGeom prst="star5">
              <a:avLst>
                <a:gd name="adj" fmla="val 19100"/>
                <a:gd name="hf" fmla="val 105146"/>
                <a:gd name="vf" fmla="val 110557"/>
              </a:avLst>
            </a:prstGeom>
            <a:solidFill>
              <a:srgbClr val="87312B"/>
            </a:solidFill>
            <a:ln w="12700" cap="flat">
              <a:noFill/>
              <a:miter lim="400000"/>
            </a:ln>
            <a:effectLst/>
          </p:spPr>
          <p:txBody>
            <a:bodyPr wrap="square" lIns="0" tIns="0" rIns="0" bIns="0" numCol="1" anchor="ctr">
              <a:noAutofit/>
            </a:bodyPr>
            <a:lstStyle/>
            <a:p>
              <a:pPr defTabSz="914400">
                <a:defRPr sz="3200">
                  <a:solidFill>
                    <a:srgbClr val="FFFFFF"/>
                  </a:solidFill>
                  <a:effectLst>
                    <a:outerShdw blurRad="25400" dist="33948" dir="2700000" rotWithShape="0">
                      <a:srgbClr val="3B3936"/>
                    </a:outerShdw>
                  </a:effectLst>
                  <a:latin typeface="Palatino"/>
                  <a:ea typeface="Palatino"/>
                  <a:cs typeface="Palatino"/>
                  <a:sym typeface="Palatino"/>
                </a:defRPr>
              </a:pPr>
              <a:endParaRPr sz="3200">
                <a:solidFill>
                  <a:srgbClr val="FFFFFF"/>
                </a:solidFill>
                <a:effectLst>
                  <a:outerShdw blurRad="25400" dist="33948" dir="2700000" rotWithShape="0">
                    <a:srgbClr val="3B3936"/>
                  </a:outerShdw>
                </a:effectLst>
                <a:latin typeface="Palatino"/>
                <a:ea typeface="Palatino"/>
                <a:cs typeface="Palatino"/>
                <a:sym typeface="Palatino"/>
              </a:endParaRPr>
            </a:p>
          </p:txBody>
        </p:sp>
        <p:sp>
          <p:nvSpPr>
            <p:cNvPr id="66" name="Shape 132"/>
            <p:cNvSpPr/>
            <p:nvPr/>
          </p:nvSpPr>
          <p:spPr>
            <a:xfrm>
              <a:off x="2041929" y="1092710"/>
              <a:ext cx="132493" cy="129125"/>
            </a:xfrm>
            <a:prstGeom prst="star5">
              <a:avLst>
                <a:gd name="adj" fmla="val 19100"/>
                <a:gd name="hf" fmla="val 105146"/>
                <a:gd name="vf" fmla="val 110557"/>
              </a:avLst>
            </a:prstGeom>
            <a:solidFill>
              <a:srgbClr val="87312B"/>
            </a:solidFill>
            <a:ln w="12700" cap="flat">
              <a:noFill/>
              <a:miter lim="400000"/>
            </a:ln>
            <a:effectLst/>
          </p:spPr>
          <p:txBody>
            <a:bodyPr wrap="square" lIns="0" tIns="0" rIns="0" bIns="0" numCol="1" anchor="ctr">
              <a:noAutofit/>
            </a:bodyPr>
            <a:lstStyle/>
            <a:p>
              <a:pPr defTabSz="914400">
                <a:defRPr sz="3200">
                  <a:solidFill>
                    <a:srgbClr val="FFFFFF"/>
                  </a:solidFill>
                  <a:effectLst>
                    <a:outerShdw blurRad="25400" dist="33948" dir="2700000" rotWithShape="0">
                      <a:srgbClr val="3B3936"/>
                    </a:outerShdw>
                  </a:effectLst>
                  <a:latin typeface="Palatino"/>
                  <a:ea typeface="Palatino"/>
                  <a:cs typeface="Palatino"/>
                  <a:sym typeface="Palatino"/>
                </a:defRPr>
              </a:pPr>
              <a:endParaRPr sz="3200">
                <a:solidFill>
                  <a:srgbClr val="FFFFFF"/>
                </a:solidFill>
                <a:effectLst>
                  <a:outerShdw blurRad="25400" dist="33948" dir="2700000" rotWithShape="0">
                    <a:srgbClr val="3B3936"/>
                  </a:outerShdw>
                </a:effectLst>
                <a:latin typeface="Palatino"/>
                <a:ea typeface="Palatino"/>
                <a:cs typeface="Palatino"/>
                <a:sym typeface="Palatino"/>
              </a:endParaRPr>
            </a:p>
          </p:txBody>
        </p:sp>
        <p:sp>
          <p:nvSpPr>
            <p:cNvPr id="67" name="Shape 133"/>
            <p:cNvSpPr/>
            <p:nvPr/>
          </p:nvSpPr>
          <p:spPr>
            <a:xfrm>
              <a:off x="2369883" y="471754"/>
              <a:ext cx="132492" cy="129125"/>
            </a:xfrm>
            <a:prstGeom prst="star5">
              <a:avLst>
                <a:gd name="adj" fmla="val 19100"/>
                <a:gd name="hf" fmla="val 105146"/>
                <a:gd name="vf" fmla="val 110557"/>
              </a:avLst>
            </a:prstGeom>
            <a:solidFill>
              <a:srgbClr val="87312B"/>
            </a:solidFill>
            <a:ln w="12700" cap="flat">
              <a:noFill/>
              <a:miter lim="400000"/>
            </a:ln>
            <a:effectLst/>
          </p:spPr>
          <p:txBody>
            <a:bodyPr wrap="square" lIns="0" tIns="0" rIns="0" bIns="0" numCol="1" anchor="ctr">
              <a:noAutofit/>
            </a:bodyPr>
            <a:lstStyle/>
            <a:p>
              <a:pPr defTabSz="914400">
                <a:defRPr sz="3200">
                  <a:solidFill>
                    <a:srgbClr val="FFFFFF"/>
                  </a:solidFill>
                  <a:effectLst>
                    <a:outerShdw blurRad="25400" dist="33948" dir="2700000" rotWithShape="0">
                      <a:srgbClr val="3B3936"/>
                    </a:outerShdw>
                  </a:effectLst>
                  <a:latin typeface="Palatino"/>
                  <a:ea typeface="Palatino"/>
                  <a:cs typeface="Palatino"/>
                  <a:sym typeface="Palatino"/>
                </a:defRPr>
              </a:pPr>
              <a:endParaRPr sz="3200">
                <a:solidFill>
                  <a:srgbClr val="FFFFFF"/>
                </a:solidFill>
                <a:effectLst>
                  <a:outerShdw blurRad="25400" dist="33948" dir="2700000" rotWithShape="0">
                    <a:srgbClr val="3B3936"/>
                  </a:outerShdw>
                </a:effectLst>
                <a:latin typeface="Palatino"/>
                <a:ea typeface="Palatino"/>
                <a:cs typeface="Palatino"/>
                <a:sym typeface="Palatino"/>
              </a:endParaRPr>
            </a:p>
          </p:txBody>
        </p:sp>
        <p:sp>
          <p:nvSpPr>
            <p:cNvPr id="68" name="Shape 134"/>
            <p:cNvSpPr/>
            <p:nvPr/>
          </p:nvSpPr>
          <p:spPr>
            <a:xfrm>
              <a:off x="2750500" y="676824"/>
              <a:ext cx="132493" cy="129125"/>
            </a:xfrm>
            <a:prstGeom prst="star5">
              <a:avLst>
                <a:gd name="adj" fmla="val 19100"/>
                <a:gd name="hf" fmla="val 105146"/>
                <a:gd name="vf" fmla="val 110557"/>
              </a:avLst>
            </a:prstGeom>
            <a:solidFill>
              <a:srgbClr val="87312B"/>
            </a:solidFill>
            <a:ln w="12700" cap="flat">
              <a:noFill/>
              <a:miter lim="400000"/>
            </a:ln>
            <a:effectLst/>
          </p:spPr>
          <p:txBody>
            <a:bodyPr wrap="square" lIns="0" tIns="0" rIns="0" bIns="0" numCol="1" anchor="ctr">
              <a:noAutofit/>
            </a:bodyPr>
            <a:lstStyle/>
            <a:p>
              <a:pPr defTabSz="914400">
                <a:defRPr sz="3200">
                  <a:solidFill>
                    <a:srgbClr val="FFFFFF"/>
                  </a:solidFill>
                  <a:effectLst>
                    <a:outerShdw blurRad="25400" dist="33948" dir="2700000" rotWithShape="0">
                      <a:srgbClr val="3B3936"/>
                    </a:outerShdw>
                  </a:effectLst>
                  <a:latin typeface="Palatino"/>
                  <a:ea typeface="Palatino"/>
                  <a:cs typeface="Palatino"/>
                  <a:sym typeface="Palatino"/>
                </a:defRPr>
              </a:pPr>
              <a:endParaRPr sz="3200">
                <a:solidFill>
                  <a:srgbClr val="FFFFFF"/>
                </a:solidFill>
                <a:effectLst>
                  <a:outerShdw blurRad="25400" dist="33948" dir="2700000" rotWithShape="0">
                    <a:srgbClr val="3B3936"/>
                  </a:outerShdw>
                </a:effectLst>
                <a:latin typeface="Palatino"/>
                <a:ea typeface="Palatino"/>
                <a:cs typeface="Palatino"/>
                <a:sym typeface="Palatino"/>
              </a:endParaRPr>
            </a:p>
          </p:txBody>
        </p:sp>
        <p:sp>
          <p:nvSpPr>
            <p:cNvPr id="69" name="Shape 135"/>
            <p:cNvSpPr/>
            <p:nvPr/>
          </p:nvSpPr>
          <p:spPr>
            <a:xfrm>
              <a:off x="2750500" y="1315179"/>
              <a:ext cx="132493" cy="129125"/>
            </a:xfrm>
            <a:prstGeom prst="star5">
              <a:avLst>
                <a:gd name="adj" fmla="val 19100"/>
                <a:gd name="hf" fmla="val 105146"/>
                <a:gd name="vf" fmla="val 110557"/>
              </a:avLst>
            </a:prstGeom>
            <a:solidFill>
              <a:srgbClr val="87312B"/>
            </a:solidFill>
            <a:ln w="12700" cap="flat">
              <a:noFill/>
              <a:miter lim="400000"/>
            </a:ln>
            <a:effectLst/>
          </p:spPr>
          <p:txBody>
            <a:bodyPr wrap="square" lIns="0" tIns="0" rIns="0" bIns="0" numCol="1" anchor="ctr">
              <a:noAutofit/>
            </a:bodyPr>
            <a:lstStyle/>
            <a:p>
              <a:pPr defTabSz="914400">
                <a:defRPr sz="3200">
                  <a:solidFill>
                    <a:srgbClr val="FFFFFF"/>
                  </a:solidFill>
                  <a:effectLst>
                    <a:outerShdw blurRad="25400" dist="33948" dir="2700000" rotWithShape="0">
                      <a:srgbClr val="3B3936"/>
                    </a:outerShdw>
                  </a:effectLst>
                  <a:latin typeface="Palatino"/>
                  <a:ea typeface="Palatino"/>
                  <a:cs typeface="Palatino"/>
                  <a:sym typeface="Palatino"/>
                </a:defRPr>
              </a:pPr>
              <a:endParaRPr sz="3200">
                <a:solidFill>
                  <a:srgbClr val="FFFFFF"/>
                </a:solidFill>
                <a:effectLst>
                  <a:outerShdw blurRad="25400" dist="33948" dir="2700000" rotWithShape="0">
                    <a:srgbClr val="3B3936"/>
                  </a:outerShdw>
                </a:effectLst>
                <a:latin typeface="Palatino"/>
                <a:ea typeface="Palatino"/>
                <a:cs typeface="Palatino"/>
                <a:sym typeface="Palatino"/>
              </a:endParaRPr>
            </a:p>
          </p:txBody>
        </p:sp>
        <p:sp>
          <p:nvSpPr>
            <p:cNvPr id="70" name="Shape 136"/>
            <p:cNvSpPr/>
            <p:nvPr/>
          </p:nvSpPr>
          <p:spPr>
            <a:xfrm>
              <a:off x="2650009" y="931359"/>
              <a:ext cx="132492" cy="129126"/>
            </a:xfrm>
            <a:prstGeom prst="star5">
              <a:avLst>
                <a:gd name="adj" fmla="val 19100"/>
                <a:gd name="hf" fmla="val 105146"/>
                <a:gd name="vf" fmla="val 110557"/>
              </a:avLst>
            </a:prstGeom>
            <a:solidFill>
              <a:srgbClr val="87312B"/>
            </a:solidFill>
            <a:ln w="12700" cap="flat">
              <a:noFill/>
              <a:miter lim="400000"/>
            </a:ln>
            <a:effectLst/>
          </p:spPr>
          <p:txBody>
            <a:bodyPr wrap="square" lIns="0" tIns="0" rIns="0" bIns="0" numCol="1" anchor="ctr">
              <a:noAutofit/>
            </a:bodyPr>
            <a:lstStyle/>
            <a:p>
              <a:pPr defTabSz="914400">
                <a:defRPr sz="3200">
                  <a:solidFill>
                    <a:srgbClr val="FFFFFF"/>
                  </a:solidFill>
                  <a:effectLst>
                    <a:outerShdw blurRad="25400" dist="33948" dir="2700000" rotWithShape="0">
                      <a:srgbClr val="3B3936"/>
                    </a:outerShdw>
                  </a:effectLst>
                  <a:latin typeface="Palatino"/>
                  <a:ea typeface="Palatino"/>
                  <a:cs typeface="Palatino"/>
                  <a:sym typeface="Palatino"/>
                </a:defRPr>
              </a:pPr>
              <a:endParaRPr sz="3200">
                <a:solidFill>
                  <a:srgbClr val="FFFFFF"/>
                </a:solidFill>
                <a:effectLst>
                  <a:outerShdw blurRad="25400" dist="33948" dir="2700000" rotWithShape="0">
                    <a:srgbClr val="3B3936"/>
                  </a:outerShdw>
                </a:effectLst>
                <a:latin typeface="Palatino"/>
                <a:ea typeface="Palatino"/>
                <a:cs typeface="Palatino"/>
                <a:sym typeface="Palatino"/>
              </a:endParaRPr>
            </a:p>
          </p:txBody>
        </p:sp>
        <p:sp>
          <p:nvSpPr>
            <p:cNvPr id="71" name="Shape 137"/>
            <p:cNvSpPr/>
            <p:nvPr/>
          </p:nvSpPr>
          <p:spPr>
            <a:xfrm>
              <a:off x="2950687" y="785676"/>
              <a:ext cx="132492" cy="129125"/>
            </a:xfrm>
            <a:prstGeom prst="star5">
              <a:avLst>
                <a:gd name="adj" fmla="val 19100"/>
                <a:gd name="hf" fmla="val 105146"/>
                <a:gd name="vf" fmla="val 110557"/>
              </a:avLst>
            </a:prstGeom>
            <a:solidFill>
              <a:srgbClr val="87312B"/>
            </a:solidFill>
            <a:ln w="12700" cap="flat">
              <a:noFill/>
              <a:miter lim="400000"/>
            </a:ln>
            <a:effectLst/>
          </p:spPr>
          <p:txBody>
            <a:bodyPr wrap="square" lIns="0" tIns="0" rIns="0" bIns="0" numCol="1" anchor="ctr">
              <a:noAutofit/>
            </a:bodyPr>
            <a:lstStyle/>
            <a:p>
              <a:pPr defTabSz="914400">
                <a:defRPr sz="3200">
                  <a:solidFill>
                    <a:srgbClr val="FFFFFF"/>
                  </a:solidFill>
                  <a:effectLst>
                    <a:outerShdw blurRad="25400" dist="33948" dir="2700000" rotWithShape="0">
                      <a:srgbClr val="3B3936"/>
                    </a:outerShdw>
                  </a:effectLst>
                  <a:latin typeface="Palatino"/>
                  <a:ea typeface="Palatino"/>
                  <a:cs typeface="Palatino"/>
                  <a:sym typeface="Palatino"/>
                </a:defRPr>
              </a:pPr>
              <a:endParaRPr sz="3200">
                <a:solidFill>
                  <a:srgbClr val="FFFFFF"/>
                </a:solidFill>
                <a:effectLst>
                  <a:outerShdw blurRad="25400" dist="33948" dir="2700000" rotWithShape="0">
                    <a:srgbClr val="3B3936"/>
                  </a:outerShdw>
                </a:effectLst>
                <a:latin typeface="Palatino"/>
                <a:ea typeface="Palatino"/>
                <a:cs typeface="Palatino"/>
                <a:sym typeface="Palatino"/>
              </a:endParaRPr>
            </a:p>
          </p:txBody>
        </p:sp>
        <p:sp>
          <p:nvSpPr>
            <p:cNvPr id="72" name="Shape 138"/>
            <p:cNvSpPr/>
            <p:nvPr/>
          </p:nvSpPr>
          <p:spPr>
            <a:xfrm>
              <a:off x="1721716" y="1618751"/>
              <a:ext cx="132493" cy="129125"/>
            </a:xfrm>
            <a:prstGeom prst="star5">
              <a:avLst>
                <a:gd name="adj" fmla="val 19100"/>
                <a:gd name="hf" fmla="val 105146"/>
                <a:gd name="vf" fmla="val 110557"/>
              </a:avLst>
            </a:prstGeom>
            <a:solidFill>
              <a:srgbClr val="87312B"/>
            </a:solidFill>
            <a:ln w="12700" cap="flat">
              <a:noFill/>
              <a:miter lim="400000"/>
            </a:ln>
            <a:effectLst/>
          </p:spPr>
          <p:txBody>
            <a:bodyPr wrap="square" lIns="0" tIns="0" rIns="0" bIns="0" numCol="1" anchor="ctr">
              <a:noAutofit/>
            </a:bodyPr>
            <a:lstStyle/>
            <a:p>
              <a:pPr defTabSz="914400">
                <a:defRPr sz="3200">
                  <a:solidFill>
                    <a:srgbClr val="FFFFFF"/>
                  </a:solidFill>
                  <a:effectLst>
                    <a:outerShdw blurRad="25400" dist="33948" dir="2700000" rotWithShape="0">
                      <a:srgbClr val="3B3936"/>
                    </a:outerShdw>
                  </a:effectLst>
                  <a:latin typeface="Palatino"/>
                  <a:ea typeface="Palatino"/>
                  <a:cs typeface="Palatino"/>
                  <a:sym typeface="Palatino"/>
                </a:defRPr>
              </a:pPr>
              <a:endParaRPr sz="3200">
                <a:solidFill>
                  <a:srgbClr val="FFFFFF"/>
                </a:solidFill>
                <a:effectLst>
                  <a:outerShdw blurRad="25400" dist="33948" dir="2700000" rotWithShape="0">
                    <a:srgbClr val="3B3936"/>
                  </a:outerShdw>
                </a:effectLst>
                <a:latin typeface="Palatino"/>
                <a:ea typeface="Palatino"/>
                <a:cs typeface="Palatino"/>
                <a:sym typeface="Palatino"/>
              </a:endParaRPr>
            </a:p>
          </p:txBody>
        </p:sp>
      </p:grpSp>
      <p:pic>
        <p:nvPicPr>
          <p:cNvPr id="73" name="image6.tif"/>
          <p:cNvPicPr/>
          <p:nvPr/>
        </p:nvPicPr>
        <p:blipFill>
          <a:blip r:embed="rId4"/>
          <a:stretch>
            <a:fillRect/>
          </a:stretch>
        </p:blipFill>
        <p:spPr>
          <a:xfrm>
            <a:off x="2567406" y="2562667"/>
            <a:ext cx="2286002" cy="2286002"/>
          </a:xfrm>
          <a:prstGeom prst="rect">
            <a:avLst/>
          </a:prstGeom>
          <a:ln w="12700">
            <a:miter lim="400000"/>
          </a:ln>
        </p:spPr>
      </p:pic>
      <p:grpSp>
        <p:nvGrpSpPr>
          <p:cNvPr id="74" name="Group 144"/>
          <p:cNvGrpSpPr/>
          <p:nvPr/>
        </p:nvGrpSpPr>
        <p:grpSpPr>
          <a:xfrm>
            <a:off x="3451905" y="3128750"/>
            <a:ext cx="661031" cy="1232313"/>
            <a:chOff x="0" y="0"/>
            <a:chExt cx="940131" cy="1752621"/>
          </a:xfrm>
        </p:grpSpPr>
        <p:sp>
          <p:nvSpPr>
            <p:cNvPr id="75" name="Shape 141"/>
            <p:cNvSpPr/>
            <p:nvPr/>
          </p:nvSpPr>
          <p:spPr>
            <a:xfrm rot="18729459">
              <a:off x="147629" y="1495787"/>
              <a:ext cx="212923" cy="212923"/>
            </a:xfrm>
            <a:prstGeom prst="plus">
              <a:avLst>
                <a:gd name="adj" fmla="val 39450"/>
              </a:avLst>
            </a:prstGeom>
            <a:solidFill>
              <a:srgbClr val="FF0000"/>
            </a:solidFill>
            <a:ln w="12700" cap="flat">
              <a:noFill/>
              <a:miter lim="400000"/>
            </a:ln>
            <a:effectLst/>
          </p:spPr>
          <p:txBody>
            <a:bodyPr wrap="square" lIns="0" tIns="0" rIns="0" bIns="0" numCol="1" anchor="ctr">
              <a:noAutofit/>
            </a:bodyPr>
            <a:lstStyle/>
            <a:p>
              <a:pPr defTabSz="914400">
                <a:defRPr sz="3200">
                  <a:solidFill>
                    <a:srgbClr val="FFFFFF"/>
                  </a:solidFill>
                  <a:effectLst>
                    <a:outerShdw blurRad="25400" dist="33948" dir="2700000" rotWithShape="0">
                      <a:srgbClr val="3B3936"/>
                    </a:outerShdw>
                  </a:effectLst>
                  <a:latin typeface="Palatino"/>
                  <a:ea typeface="Palatino"/>
                  <a:cs typeface="Palatino"/>
                  <a:sym typeface="Palatino"/>
                </a:defRPr>
              </a:pPr>
              <a:endParaRPr sz="3200">
                <a:solidFill>
                  <a:srgbClr val="FFFFFF"/>
                </a:solidFill>
                <a:effectLst>
                  <a:outerShdw blurRad="25400" dist="33948" dir="2700000" rotWithShape="0">
                    <a:srgbClr val="3B3936"/>
                  </a:outerShdw>
                </a:effectLst>
                <a:latin typeface="Palatino"/>
                <a:ea typeface="Palatino"/>
                <a:cs typeface="Palatino"/>
                <a:sym typeface="Palatino"/>
              </a:endParaRPr>
            </a:p>
          </p:txBody>
        </p:sp>
        <p:sp>
          <p:nvSpPr>
            <p:cNvPr id="76" name="Shape 142"/>
            <p:cNvSpPr/>
            <p:nvPr/>
          </p:nvSpPr>
          <p:spPr>
            <a:xfrm rot="18729459">
              <a:off x="683297" y="572367"/>
              <a:ext cx="212923" cy="212923"/>
            </a:xfrm>
            <a:prstGeom prst="plus">
              <a:avLst>
                <a:gd name="adj" fmla="val 39450"/>
              </a:avLst>
            </a:prstGeom>
            <a:solidFill>
              <a:srgbClr val="FF0000"/>
            </a:solidFill>
            <a:ln w="12700" cap="flat">
              <a:noFill/>
              <a:miter lim="400000"/>
            </a:ln>
            <a:effectLst/>
          </p:spPr>
          <p:txBody>
            <a:bodyPr wrap="square" lIns="0" tIns="0" rIns="0" bIns="0" numCol="1" anchor="ctr">
              <a:noAutofit/>
            </a:bodyPr>
            <a:lstStyle/>
            <a:p>
              <a:pPr defTabSz="914400">
                <a:defRPr sz="3200">
                  <a:solidFill>
                    <a:srgbClr val="FFFFFF"/>
                  </a:solidFill>
                  <a:effectLst>
                    <a:outerShdw blurRad="25400" dist="33948" dir="2700000" rotWithShape="0">
                      <a:srgbClr val="3B3936"/>
                    </a:outerShdw>
                  </a:effectLst>
                  <a:latin typeface="Palatino"/>
                  <a:ea typeface="Palatino"/>
                  <a:cs typeface="Palatino"/>
                  <a:sym typeface="Palatino"/>
                </a:defRPr>
              </a:pPr>
              <a:endParaRPr sz="3200">
                <a:solidFill>
                  <a:srgbClr val="FFFFFF"/>
                </a:solidFill>
                <a:effectLst>
                  <a:outerShdw blurRad="25400" dist="33948" dir="2700000" rotWithShape="0">
                    <a:srgbClr val="3B3936"/>
                  </a:outerShdw>
                </a:effectLst>
                <a:latin typeface="Palatino"/>
                <a:ea typeface="Palatino"/>
                <a:cs typeface="Palatino"/>
                <a:sym typeface="Palatino"/>
              </a:endParaRPr>
            </a:p>
          </p:txBody>
        </p:sp>
        <p:sp>
          <p:nvSpPr>
            <p:cNvPr id="77" name="Shape 143"/>
            <p:cNvSpPr/>
            <p:nvPr/>
          </p:nvSpPr>
          <p:spPr>
            <a:xfrm rot="18729459">
              <a:off x="43912" y="43912"/>
              <a:ext cx="212923" cy="212923"/>
            </a:xfrm>
            <a:prstGeom prst="plus">
              <a:avLst>
                <a:gd name="adj" fmla="val 39450"/>
              </a:avLst>
            </a:prstGeom>
            <a:solidFill>
              <a:srgbClr val="FF0000"/>
            </a:solidFill>
            <a:ln w="12700" cap="flat">
              <a:noFill/>
              <a:miter lim="400000"/>
            </a:ln>
            <a:effectLst/>
          </p:spPr>
          <p:txBody>
            <a:bodyPr wrap="square" lIns="0" tIns="0" rIns="0" bIns="0" numCol="1" anchor="ctr">
              <a:noAutofit/>
            </a:bodyPr>
            <a:lstStyle/>
            <a:p>
              <a:pPr defTabSz="914400">
                <a:defRPr sz="3200">
                  <a:solidFill>
                    <a:srgbClr val="FFFFFF"/>
                  </a:solidFill>
                  <a:effectLst>
                    <a:outerShdw blurRad="25400" dist="33948" dir="2700000" rotWithShape="0">
                      <a:srgbClr val="3B3936"/>
                    </a:outerShdw>
                  </a:effectLst>
                  <a:latin typeface="Palatino"/>
                  <a:ea typeface="Palatino"/>
                  <a:cs typeface="Palatino"/>
                  <a:sym typeface="Palatino"/>
                </a:defRPr>
              </a:pPr>
              <a:endParaRPr sz="3200">
                <a:solidFill>
                  <a:srgbClr val="FFFFFF"/>
                </a:solidFill>
                <a:effectLst>
                  <a:outerShdw blurRad="25400" dist="33948" dir="2700000" rotWithShape="0">
                    <a:srgbClr val="3B3936"/>
                  </a:outerShdw>
                </a:effectLst>
                <a:latin typeface="Palatino"/>
                <a:ea typeface="Palatino"/>
                <a:cs typeface="Palatino"/>
                <a:sym typeface="Palatino"/>
              </a:endParaRPr>
            </a:p>
          </p:txBody>
        </p:sp>
      </p:grpSp>
      <p:sp>
        <p:nvSpPr>
          <p:cNvPr id="78" name="Shape 145"/>
          <p:cNvSpPr/>
          <p:nvPr/>
        </p:nvSpPr>
        <p:spPr>
          <a:xfrm>
            <a:off x="2802874" y="3365322"/>
            <a:ext cx="420336" cy="340758"/>
          </a:xfrm>
          <a:prstGeom prst="rightArrow">
            <a:avLst>
              <a:gd name="adj1" fmla="val 50000"/>
              <a:gd name="adj2" fmla="val 50000"/>
            </a:avLst>
          </a:prstGeom>
          <a:solidFill>
            <a:srgbClr val="414141"/>
          </a:solidFill>
          <a:ln w="12700">
            <a:miter lim="400000"/>
          </a:ln>
        </p:spPr>
        <p:txBody>
          <a:bodyPr lIns="0" tIns="0" rIns="0" bIns="0" anchor="ctr"/>
          <a:lstStyle/>
          <a:p>
            <a:pPr defTabSz="914400">
              <a:defRPr sz="3200">
                <a:solidFill>
                  <a:srgbClr val="FFFFFF"/>
                </a:solidFill>
                <a:effectLst>
                  <a:outerShdw blurRad="25400" dist="33948" dir="2700000" rotWithShape="0">
                    <a:srgbClr val="3B3936"/>
                  </a:outerShdw>
                </a:effectLst>
                <a:latin typeface="Palatino"/>
                <a:ea typeface="Palatino"/>
                <a:cs typeface="Palatino"/>
                <a:sym typeface="Palatino"/>
              </a:defRPr>
            </a:pPr>
            <a:endParaRPr sz="3200">
              <a:solidFill>
                <a:srgbClr val="FFFFFF"/>
              </a:solidFill>
              <a:effectLst>
                <a:outerShdw blurRad="25400" dist="33948" dir="2700000" rotWithShape="0">
                  <a:srgbClr val="3B3936"/>
                </a:outerShdw>
              </a:effectLst>
              <a:latin typeface="Palatino"/>
              <a:ea typeface="Palatino"/>
              <a:cs typeface="Palatino"/>
              <a:sym typeface="Palatino"/>
            </a:endParaRPr>
          </a:p>
        </p:txBody>
      </p:sp>
      <p:sp>
        <p:nvSpPr>
          <p:cNvPr id="79" name="Shape 146"/>
          <p:cNvSpPr/>
          <p:nvPr/>
        </p:nvSpPr>
        <p:spPr>
          <a:xfrm rot="19440000">
            <a:off x="4375085" y="1471134"/>
            <a:ext cx="2257025" cy="503019"/>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p>
            <a:pPr defTabSz="914400">
              <a:defRPr sz="1800">
                <a:solidFill>
                  <a:srgbClr val="000000"/>
                </a:solidFill>
              </a:defRPr>
            </a:pPr>
            <a:r>
              <a:rPr sz="1400" dirty="0">
                <a:solidFill>
                  <a:srgbClr val="000000"/>
                </a:solidFill>
                <a:latin typeface="Source Sans Pro Light" panose="020B0403030403020204" pitchFamily="34" charset="0"/>
                <a:ea typeface="Source Sans Pro Light" panose="020B0403030403020204" pitchFamily="34" charset="0"/>
                <a:cs typeface="Palatino"/>
                <a:sym typeface="Palatino"/>
              </a:rPr>
              <a:t>1,182,751 wound assessments</a:t>
            </a:r>
            <a:endParaRPr dirty="0">
              <a:solidFill>
                <a:srgbClr val="000000"/>
              </a:solidFill>
              <a:latin typeface="Source Sans Pro Light" panose="020B0403030403020204" pitchFamily="34" charset="0"/>
              <a:ea typeface="Source Sans Pro Light" panose="020B0403030403020204" pitchFamily="34" charset="0"/>
              <a:cs typeface="Palatino"/>
              <a:sym typeface="Palatino"/>
            </a:endParaRPr>
          </a:p>
          <a:p>
            <a:pPr defTabSz="914400">
              <a:defRPr sz="1800">
                <a:solidFill>
                  <a:srgbClr val="000000"/>
                </a:solidFill>
              </a:defRPr>
            </a:pPr>
            <a:r>
              <a:rPr sz="1400" dirty="0">
                <a:solidFill>
                  <a:srgbClr val="000000"/>
                </a:solidFill>
                <a:latin typeface="Source Sans Pro Light" panose="020B0403030403020204" pitchFamily="34" charset="0"/>
                <a:ea typeface="Source Sans Pro Light" panose="020B0403030403020204" pitchFamily="34" charset="0"/>
                <a:cs typeface="Palatino"/>
                <a:sym typeface="Palatino"/>
              </a:rPr>
              <a:t>spanning 5 years </a:t>
            </a:r>
          </a:p>
        </p:txBody>
      </p:sp>
      <p:grpSp>
        <p:nvGrpSpPr>
          <p:cNvPr id="80" name="Group 151"/>
          <p:cNvGrpSpPr/>
          <p:nvPr/>
        </p:nvGrpSpPr>
        <p:grpSpPr>
          <a:xfrm>
            <a:off x="4537095" y="1430214"/>
            <a:ext cx="2712508" cy="1742450"/>
            <a:chOff x="-149957" y="517309"/>
            <a:chExt cx="3857787" cy="2478151"/>
          </a:xfrm>
        </p:grpSpPr>
        <p:sp>
          <p:nvSpPr>
            <p:cNvPr id="81" name="Shape 147"/>
            <p:cNvSpPr/>
            <p:nvPr/>
          </p:nvSpPr>
          <p:spPr>
            <a:xfrm flipV="1">
              <a:off x="410278" y="517309"/>
              <a:ext cx="3287220" cy="2312482"/>
            </a:xfrm>
            <a:prstGeom prst="line">
              <a:avLst/>
            </a:prstGeom>
            <a:noFill/>
            <a:ln w="57150" cap="flat">
              <a:solidFill>
                <a:srgbClr val="414141"/>
              </a:solidFill>
              <a:prstDash val="solid"/>
              <a:miter lim="400000"/>
              <a:tailEnd type="triangle" w="med" len="med"/>
            </a:ln>
            <a:effectLst/>
          </p:spPr>
          <p:txBody>
            <a:bodyPr wrap="square" lIns="0" tIns="0" rIns="0" bIns="0" numCol="1" anchor="t">
              <a:noAutofit/>
            </a:bodyPr>
            <a:lstStyle/>
            <a:p>
              <a:pPr defTabSz="321457">
                <a:defRPr sz="1200">
                  <a:solidFill>
                    <a:srgbClr val="000000"/>
                  </a:solidFill>
                  <a:latin typeface="+mj-lt"/>
                  <a:ea typeface="+mj-ea"/>
                  <a:cs typeface="+mj-cs"/>
                  <a:sym typeface="Helvetica"/>
                </a:defRPr>
              </a:pPr>
              <a:endParaRPr sz="1200">
                <a:solidFill>
                  <a:srgbClr val="000000"/>
                </a:solidFill>
                <a:latin typeface="Source Sans Pro Light" panose="020B0403030403020204" pitchFamily="34" charset="0"/>
                <a:ea typeface="Source Sans Pro Light" panose="020B0403030403020204" pitchFamily="34" charset="0"/>
                <a:sym typeface="Helvetica"/>
              </a:endParaRPr>
            </a:p>
          </p:txBody>
        </p:sp>
        <p:sp>
          <p:nvSpPr>
            <p:cNvPr id="82" name="Shape 148"/>
            <p:cNvSpPr/>
            <p:nvPr/>
          </p:nvSpPr>
          <p:spPr>
            <a:xfrm rot="19440000">
              <a:off x="403829" y="2630688"/>
              <a:ext cx="510681" cy="364772"/>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50800" tIns="50800" rIns="50800" bIns="50800" numCol="1" anchor="ctr">
              <a:spAutoFit/>
            </a:bodyPr>
            <a:lstStyle>
              <a:lvl1pPr>
                <a:defRPr sz="1400" b="1">
                  <a:latin typeface="Palatino"/>
                  <a:ea typeface="Palatino"/>
                  <a:cs typeface="Palatino"/>
                  <a:sym typeface="Palatino"/>
                </a:defRPr>
              </a:lvl1pPr>
            </a:lstStyle>
            <a:p>
              <a:pPr defTabSz="914400">
                <a:defRPr sz="1800" b="0">
                  <a:solidFill>
                    <a:srgbClr val="000000"/>
                  </a:solidFill>
                </a:defRPr>
              </a:pPr>
              <a:r>
                <a:rPr sz="1000" b="0" dirty="0">
                  <a:solidFill>
                    <a:srgbClr val="000000"/>
                  </a:solidFill>
                  <a:latin typeface="Source Sans Pro Light" panose="020B0403030403020204" pitchFamily="34" charset="0"/>
                  <a:ea typeface="Source Sans Pro Light" panose="020B0403030403020204" pitchFamily="34" charset="0"/>
                </a:rPr>
                <a:t>2008</a:t>
              </a:r>
            </a:p>
          </p:txBody>
        </p:sp>
        <p:sp>
          <p:nvSpPr>
            <p:cNvPr id="83" name="Shape 149"/>
            <p:cNvSpPr/>
            <p:nvPr/>
          </p:nvSpPr>
          <p:spPr>
            <a:xfrm rot="19440000">
              <a:off x="3151615" y="708629"/>
              <a:ext cx="510681" cy="364772"/>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50800" tIns="50800" rIns="50800" bIns="50800" numCol="1" anchor="ctr">
              <a:spAutoFit/>
            </a:bodyPr>
            <a:lstStyle>
              <a:lvl1pPr>
                <a:defRPr sz="1400" b="1">
                  <a:latin typeface="Palatino"/>
                  <a:ea typeface="Palatino"/>
                  <a:cs typeface="Palatino"/>
                  <a:sym typeface="Palatino"/>
                </a:defRPr>
              </a:lvl1pPr>
            </a:lstStyle>
            <a:p>
              <a:pPr defTabSz="914400">
                <a:defRPr sz="1800" b="0">
                  <a:solidFill>
                    <a:srgbClr val="000000"/>
                  </a:solidFill>
                </a:defRPr>
              </a:pPr>
              <a:r>
                <a:rPr sz="1000" b="0" dirty="0">
                  <a:solidFill>
                    <a:srgbClr val="000000"/>
                  </a:solidFill>
                  <a:latin typeface="Source Sans Pro Light" panose="020B0403030403020204" pitchFamily="34" charset="0"/>
                  <a:ea typeface="Source Sans Pro Light" panose="020B0403030403020204" pitchFamily="34" charset="0"/>
                </a:rPr>
                <a:t>2013</a:t>
              </a:r>
            </a:p>
          </p:txBody>
        </p:sp>
        <p:pic>
          <p:nvPicPr>
            <p:cNvPr id="84" name="image7.png" descr="quarterly-wound-assessments-histogram.png"/>
            <p:cNvPicPr/>
            <p:nvPr/>
          </p:nvPicPr>
          <p:blipFill>
            <a:blip r:embed="rId5" cstate="screen">
              <a:extLst>
                <a:ext uri="{28A0092B-C50C-407E-A947-70E740481C1C}">
                  <a14:useLocalDpi xmlns:a14="http://schemas.microsoft.com/office/drawing/2010/main"/>
                </a:ext>
              </a:extLst>
            </a:blip>
            <a:stretch>
              <a:fillRect/>
            </a:stretch>
          </p:blipFill>
          <p:spPr>
            <a:xfrm rot="19500000">
              <a:off x="-149957" y="1043661"/>
              <a:ext cx="3857787" cy="693472"/>
            </a:xfrm>
            <a:prstGeom prst="rect">
              <a:avLst/>
            </a:prstGeom>
            <a:ln w="12700" cap="flat">
              <a:noFill/>
              <a:miter lim="400000"/>
            </a:ln>
            <a:effectLst/>
          </p:spPr>
        </p:pic>
      </p:grpSp>
      <p:sp>
        <p:nvSpPr>
          <p:cNvPr id="85" name="Shape 152"/>
          <p:cNvSpPr/>
          <p:nvPr/>
        </p:nvSpPr>
        <p:spPr>
          <a:xfrm>
            <a:off x="4067909" y="3606789"/>
            <a:ext cx="2073194" cy="15010"/>
          </a:xfrm>
          <a:prstGeom prst="line">
            <a:avLst/>
          </a:prstGeom>
          <a:ln w="44450">
            <a:solidFill>
              <a:srgbClr val="414141"/>
            </a:solidFill>
            <a:miter lim="400000"/>
            <a:tailEnd type="triangle"/>
          </a:ln>
        </p:spPr>
        <p:txBody>
          <a:bodyPr lIns="0" tIns="0" rIns="0" bIns="0"/>
          <a:lstStyle/>
          <a:p>
            <a:pPr defTabSz="321457">
              <a:defRPr sz="1200">
                <a:solidFill>
                  <a:srgbClr val="000000"/>
                </a:solidFill>
                <a:latin typeface="+mj-lt"/>
                <a:ea typeface="+mj-ea"/>
                <a:cs typeface="+mj-cs"/>
                <a:sym typeface="Helvetica"/>
              </a:defRPr>
            </a:pPr>
            <a:endParaRPr sz="1200">
              <a:solidFill>
                <a:srgbClr val="000000"/>
              </a:solidFill>
              <a:sym typeface="Helvetica"/>
            </a:endParaRPr>
          </a:p>
        </p:txBody>
      </p:sp>
      <p:sp>
        <p:nvSpPr>
          <p:cNvPr id="86" name="Shape 153"/>
          <p:cNvSpPr/>
          <p:nvPr/>
        </p:nvSpPr>
        <p:spPr>
          <a:xfrm flipV="1">
            <a:off x="3736294" y="4247282"/>
            <a:ext cx="3101219" cy="4972"/>
          </a:xfrm>
          <a:prstGeom prst="line">
            <a:avLst/>
          </a:prstGeom>
          <a:ln w="44450">
            <a:solidFill>
              <a:srgbClr val="414141"/>
            </a:solidFill>
            <a:miter lim="400000"/>
            <a:tailEnd type="triangle"/>
          </a:ln>
        </p:spPr>
        <p:txBody>
          <a:bodyPr lIns="0" tIns="0" rIns="0" bIns="0"/>
          <a:lstStyle/>
          <a:p>
            <a:pPr defTabSz="321457">
              <a:defRPr sz="1200">
                <a:solidFill>
                  <a:srgbClr val="000000"/>
                </a:solidFill>
                <a:latin typeface="+mj-lt"/>
                <a:ea typeface="+mj-ea"/>
                <a:cs typeface="+mj-cs"/>
                <a:sym typeface="Helvetica"/>
              </a:defRPr>
            </a:pPr>
            <a:endParaRPr sz="1200">
              <a:solidFill>
                <a:srgbClr val="000000"/>
              </a:solidFill>
              <a:latin typeface="Source Sans Pro Light" panose="020B0403030403020204" pitchFamily="34" charset="0"/>
              <a:ea typeface="Source Sans Pro Light" panose="020B0403030403020204" pitchFamily="34" charset="0"/>
              <a:sym typeface="Helvetica"/>
            </a:endParaRPr>
          </a:p>
        </p:txBody>
      </p:sp>
      <p:sp>
        <p:nvSpPr>
          <p:cNvPr id="87" name="Shape 154"/>
          <p:cNvSpPr/>
          <p:nvPr/>
        </p:nvSpPr>
        <p:spPr>
          <a:xfrm flipV="1">
            <a:off x="3633351" y="3237667"/>
            <a:ext cx="1835663" cy="1983"/>
          </a:xfrm>
          <a:prstGeom prst="line">
            <a:avLst/>
          </a:prstGeom>
          <a:ln w="44450">
            <a:solidFill>
              <a:srgbClr val="414141"/>
            </a:solidFill>
            <a:miter lim="400000"/>
            <a:tailEnd type="triangle"/>
          </a:ln>
        </p:spPr>
        <p:txBody>
          <a:bodyPr lIns="0" tIns="0" rIns="0" bIns="0"/>
          <a:lstStyle/>
          <a:p>
            <a:pPr defTabSz="321457">
              <a:defRPr sz="1200">
                <a:solidFill>
                  <a:srgbClr val="000000"/>
                </a:solidFill>
                <a:latin typeface="+mj-lt"/>
                <a:ea typeface="+mj-ea"/>
                <a:cs typeface="+mj-cs"/>
                <a:sym typeface="Helvetica"/>
              </a:defRPr>
            </a:pPr>
            <a:endParaRPr sz="1200">
              <a:solidFill>
                <a:srgbClr val="000000"/>
              </a:solidFill>
              <a:sym typeface="Helvetica"/>
            </a:endParaRPr>
          </a:p>
        </p:txBody>
      </p:sp>
      <p:grpSp>
        <p:nvGrpSpPr>
          <p:cNvPr id="88" name="Group 164"/>
          <p:cNvGrpSpPr/>
          <p:nvPr/>
        </p:nvGrpSpPr>
        <p:grpSpPr>
          <a:xfrm>
            <a:off x="6323400" y="3283982"/>
            <a:ext cx="514113" cy="499890"/>
            <a:chOff x="0" y="0"/>
            <a:chExt cx="731182" cy="710953"/>
          </a:xfrm>
        </p:grpSpPr>
        <p:grpSp>
          <p:nvGrpSpPr>
            <p:cNvPr id="89" name="Group 158"/>
            <p:cNvGrpSpPr/>
            <p:nvPr/>
          </p:nvGrpSpPr>
          <p:grpSpPr>
            <a:xfrm>
              <a:off x="-1" y="-1"/>
              <a:ext cx="731184" cy="710955"/>
              <a:chOff x="0" y="0"/>
              <a:chExt cx="731182" cy="710953"/>
            </a:xfrm>
          </p:grpSpPr>
          <p:sp>
            <p:nvSpPr>
              <p:cNvPr id="95" name="Shape 155"/>
              <p:cNvSpPr/>
              <p:nvPr/>
            </p:nvSpPr>
            <p:spPr>
              <a:xfrm>
                <a:off x="-1" y="-1"/>
                <a:ext cx="731184" cy="71095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18000"/>
                    </a:lnTo>
                    <a:lnTo>
                      <a:pt x="18100" y="21600"/>
                    </a:lnTo>
                    <a:lnTo>
                      <a:pt x="0" y="21600"/>
                    </a:lnTo>
                    <a:close/>
                  </a:path>
                </a:pathLst>
              </a:custGeom>
              <a:solidFill>
                <a:srgbClr val="738FAF"/>
              </a:solidFill>
              <a:ln w="12700" cap="flat">
                <a:noFill/>
                <a:miter lim="400000"/>
              </a:ln>
              <a:effectLst/>
            </p:spPr>
            <p:txBody>
              <a:bodyPr wrap="square" lIns="0" tIns="0" rIns="0" bIns="0" numCol="1" anchor="ctr">
                <a:noAutofit/>
              </a:bodyPr>
              <a:lstStyle/>
              <a:p>
                <a:pPr defTabSz="914400">
                  <a:defRPr sz="3200">
                    <a:solidFill>
                      <a:srgbClr val="74B6A8"/>
                    </a:solidFill>
                    <a:effectLst>
                      <a:outerShdw blurRad="25400" dist="33948" dir="2700000" rotWithShape="0">
                        <a:srgbClr val="3B3936"/>
                      </a:outerShdw>
                    </a:effectLst>
                    <a:latin typeface="Palatino"/>
                    <a:ea typeface="Palatino"/>
                    <a:cs typeface="Palatino"/>
                    <a:sym typeface="Palatino"/>
                  </a:defRPr>
                </a:pPr>
                <a:endParaRPr sz="3200">
                  <a:solidFill>
                    <a:srgbClr val="74B6A8"/>
                  </a:solidFill>
                  <a:effectLst>
                    <a:outerShdw blurRad="25400" dist="33948" dir="2700000" rotWithShape="0">
                      <a:srgbClr val="3B3936"/>
                    </a:outerShdw>
                  </a:effectLst>
                  <a:latin typeface="Palatino"/>
                  <a:ea typeface="Palatino"/>
                  <a:cs typeface="Palatino"/>
                  <a:sym typeface="Palatino"/>
                </a:endParaRPr>
              </a:p>
            </p:txBody>
          </p:sp>
          <p:sp>
            <p:nvSpPr>
              <p:cNvPr id="96" name="Shape 156"/>
              <p:cNvSpPr/>
              <p:nvPr/>
            </p:nvSpPr>
            <p:spPr>
              <a:xfrm>
                <a:off x="612687" y="592458"/>
                <a:ext cx="118495" cy="11849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4320" y="4320"/>
                    </a:lnTo>
                    <a:lnTo>
                      <a:pt x="21600" y="0"/>
                    </a:lnTo>
                    <a:close/>
                  </a:path>
                </a:pathLst>
              </a:custGeom>
              <a:solidFill>
                <a:srgbClr val="000000">
                  <a:alpha val="20000"/>
                </a:srgbClr>
              </a:solidFill>
              <a:ln w="12700" cap="flat">
                <a:noFill/>
                <a:miter lim="400000"/>
              </a:ln>
              <a:effectLst/>
            </p:spPr>
            <p:txBody>
              <a:bodyPr wrap="square" lIns="0" tIns="0" rIns="0" bIns="0" numCol="1" anchor="ctr">
                <a:noAutofit/>
              </a:bodyPr>
              <a:lstStyle/>
              <a:p>
                <a:pPr defTabSz="914400">
                  <a:defRPr sz="3200">
                    <a:solidFill>
                      <a:srgbClr val="74B6A8"/>
                    </a:solidFill>
                    <a:effectLst>
                      <a:outerShdw blurRad="25400" dist="33948" dir="2700000" rotWithShape="0">
                        <a:srgbClr val="3B3936"/>
                      </a:outerShdw>
                    </a:effectLst>
                    <a:latin typeface="Palatino"/>
                    <a:ea typeface="Palatino"/>
                    <a:cs typeface="Palatino"/>
                    <a:sym typeface="Palatino"/>
                  </a:defRPr>
                </a:pPr>
                <a:endParaRPr sz="3200">
                  <a:solidFill>
                    <a:srgbClr val="74B6A8"/>
                  </a:solidFill>
                  <a:effectLst>
                    <a:outerShdw blurRad="25400" dist="33948" dir="2700000" rotWithShape="0">
                      <a:srgbClr val="3B3936"/>
                    </a:outerShdw>
                  </a:effectLst>
                  <a:latin typeface="Palatino"/>
                  <a:ea typeface="Palatino"/>
                  <a:cs typeface="Palatino"/>
                  <a:sym typeface="Palatino"/>
                </a:endParaRPr>
              </a:p>
            </p:txBody>
          </p:sp>
          <p:sp>
            <p:nvSpPr>
              <p:cNvPr id="97" name="Shape 157"/>
              <p:cNvSpPr/>
              <p:nvPr/>
            </p:nvSpPr>
            <p:spPr>
              <a:xfrm>
                <a:off x="-1" y="-1"/>
                <a:ext cx="731184" cy="710955"/>
              </a:xfrm>
              <a:custGeom>
                <a:avLst/>
                <a:gdLst/>
                <a:ahLst/>
                <a:cxnLst>
                  <a:cxn ang="0">
                    <a:pos x="wd2" y="hd2"/>
                  </a:cxn>
                  <a:cxn ang="5400000">
                    <a:pos x="wd2" y="hd2"/>
                  </a:cxn>
                  <a:cxn ang="10800000">
                    <a:pos x="wd2" y="hd2"/>
                  </a:cxn>
                  <a:cxn ang="16200000">
                    <a:pos x="wd2" y="hd2"/>
                  </a:cxn>
                </a:cxnLst>
                <a:rect l="0" t="0" r="r" b="b"/>
                <a:pathLst>
                  <a:path w="21600" h="21600" extrusionOk="0">
                    <a:moveTo>
                      <a:pt x="18100" y="21600"/>
                    </a:moveTo>
                    <a:lnTo>
                      <a:pt x="18800" y="18720"/>
                    </a:lnTo>
                    <a:lnTo>
                      <a:pt x="21600" y="18000"/>
                    </a:lnTo>
                    <a:lnTo>
                      <a:pt x="18100" y="21600"/>
                    </a:lnTo>
                    <a:lnTo>
                      <a:pt x="0" y="21600"/>
                    </a:lnTo>
                    <a:lnTo>
                      <a:pt x="0" y="0"/>
                    </a:lnTo>
                    <a:lnTo>
                      <a:pt x="21600" y="0"/>
                    </a:lnTo>
                    <a:lnTo>
                      <a:pt x="21600" y="18000"/>
                    </a:lnTo>
                  </a:path>
                </a:pathLst>
              </a:custGeom>
              <a:noFill/>
              <a:ln w="25400" cap="flat">
                <a:solidFill>
                  <a:srgbClr val="546880"/>
                </a:solidFill>
                <a:prstDash val="solid"/>
                <a:bevel/>
              </a:ln>
              <a:effectLst/>
            </p:spPr>
            <p:txBody>
              <a:bodyPr wrap="square" lIns="0" tIns="0" rIns="0" bIns="0" numCol="1" anchor="ctr">
                <a:noAutofit/>
              </a:bodyPr>
              <a:lstStyle/>
              <a:p>
                <a:pPr defTabSz="914400">
                  <a:defRPr sz="3200">
                    <a:solidFill>
                      <a:srgbClr val="74B6A8"/>
                    </a:solidFill>
                    <a:effectLst>
                      <a:outerShdw blurRad="25400" dist="33948" dir="2700000" rotWithShape="0">
                        <a:srgbClr val="3B3936"/>
                      </a:outerShdw>
                    </a:effectLst>
                    <a:latin typeface="Palatino"/>
                    <a:ea typeface="Palatino"/>
                    <a:cs typeface="Palatino"/>
                    <a:sym typeface="Palatino"/>
                  </a:defRPr>
                </a:pPr>
                <a:endParaRPr sz="3200">
                  <a:solidFill>
                    <a:srgbClr val="74B6A8"/>
                  </a:solidFill>
                  <a:effectLst>
                    <a:outerShdw blurRad="25400" dist="33948" dir="2700000" rotWithShape="0">
                      <a:srgbClr val="3B3936"/>
                    </a:outerShdw>
                  </a:effectLst>
                  <a:latin typeface="Palatino"/>
                  <a:ea typeface="Palatino"/>
                  <a:cs typeface="Palatino"/>
                  <a:sym typeface="Palatino"/>
                </a:endParaRPr>
              </a:p>
            </p:txBody>
          </p:sp>
        </p:grpSp>
        <p:sp>
          <p:nvSpPr>
            <p:cNvPr id="90" name="Shape 159"/>
            <p:cNvSpPr/>
            <p:nvPr/>
          </p:nvSpPr>
          <p:spPr>
            <a:xfrm>
              <a:off x="80140" y="107215"/>
              <a:ext cx="469604" cy="1"/>
            </a:xfrm>
            <a:prstGeom prst="line">
              <a:avLst/>
            </a:prstGeom>
            <a:noFill/>
            <a:ln w="28575" cap="flat">
              <a:solidFill>
                <a:srgbClr val="414141"/>
              </a:solidFill>
              <a:prstDash val="solid"/>
              <a:miter lim="400000"/>
            </a:ln>
            <a:effectLst/>
          </p:spPr>
          <p:txBody>
            <a:bodyPr wrap="square" lIns="0" tIns="0" rIns="0" bIns="0" numCol="1" anchor="t">
              <a:noAutofit/>
            </a:bodyPr>
            <a:lstStyle/>
            <a:p>
              <a:pPr defTabSz="321457">
                <a:defRPr sz="1200">
                  <a:solidFill>
                    <a:srgbClr val="000000"/>
                  </a:solidFill>
                  <a:latin typeface="+mj-lt"/>
                  <a:ea typeface="+mj-ea"/>
                  <a:cs typeface="+mj-cs"/>
                  <a:sym typeface="Helvetica"/>
                </a:defRPr>
              </a:pPr>
              <a:endParaRPr sz="1200">
                <a:solidFill>
                  <a:srgbClr val="000000"/>
                </a:solidFill>
                <a:sym typeface="Helvetica"/>
              </a:endParaRPr>
            </a:p>
          </p:txBody>
        </p:sp>
        <p:sp>
          <p:nvSpPr>
            <p:cNvPr id="91" name="Shape 160"/>
            <p:cNvSpPr/>
            <p:nvPr/>
          </p:nvSpPr>
          <p:spPr>
            <a:xfrm>
              <a:off x="83118" y="227596"/>
              <a:ext cx="469604" cy="1"/>
            </a:xfrm>
            <a:prstGeom prst="line">
              <a:avLst/>
            </a:prstGeom>
            <a:noFill/>
            <a:ln w="28575" cap="flat">
              <a:solidFill>
                <a:srgbClr val="414141"/>
              </a:solidFill>
              <a:prstDash val="solid"/>
              <a:miter lim="400000"/>
            </a:ln>
            <a:effectLst/>
          </p:spPr>
          <p:txBody>
            <a:bodyPr wrap="square" lIns="0" tIns="0" rIns="0" bIns="0" numCol="1" anchor="t">
              <a:noAutofit/>
            </a:bodyPr>
            <a:lstStyle/>
            <a:p>
              <a:pPr defTabSz="321457">
                <a:defRPr sz="1200">
                  <a:solidFill>
                    <a:srgbClr val="000000"/>
                  </a:solidFill>
                  <a:latin typeface="+mj-lt"/>
                  <a:ea typeface="+mj-ea"/>
                  <a:cs typeface="+mj-cs"/>
                  <a:sym typeface="Helvetica"/>
                </a:defRPr>
              </a:pPr>
              <a:endParaRPr sz="1200">
                <a:solidFill>
                  <a:srgbClr val="000000"/>
                </a:solidFill>
                <a:sym typeface="Helvetica"/>
              </a:endParaRPr>
            </a:p>
          </p:txBody>
        </p:sp>
        <p:sp>
          <p:nvSpPr>
            <p:cNvPr id="92" name="Shape 161"/>
            <p:cNvSpPr/>
            <p:nvPr/>
          </p:nvSpPr>
          <p:spPr>
            <a:xfrm>
              <a:off x="83118" y="344999"/>
              <a:ext cx="469604" cy="1"/>
            </a:xfrm>
            <a:prstGeom prst="line">
              <a:avLst/>
            </a:prstGeom>
            <a:noFill/>
            <a:ln w="28575" cap="flat">
              <a:solidFill>
                <a:srgbClr val="414141"/>
              </a:solidFill>
              <a:prstDash val="solid"/>
              <a:miter lim="400000"/>
            </a:ln>
            <a:effectLst/>
          </p:spPr>
          <p:txBody>
            <a:bodyPr wrap="square" lIns="0" tIns="0" rIns="0" bIns="0" numCol="1" anchor="t">
              <a:noAutofit/>
            </a:bodyPr>
            <a:lstStyle/>
            <a:p>
              <a:pPr defTabSz="321457">
                <a:defRPr sz="1200">
                  <a:solidFill>
                    <a:srgbClr val="000000"/>
                  </a:solidFill>
                  <a:latin typeface="+mj-lt"/>
                  <a:ea typeface="+mj-ea"/>
                  <a:cs typeface="+mj-cs"/>
                  <a:sym typeface="Helvetica"/>
                </a:defRPr>
              </a:pPr>
              <a:endParaRPr sz="1200">
                <a:solidFill>
                  <a:srgbClr val="000000"/>
                </a:solidFill>
                <a:sym typeface="Helvetica"/>
              </a:endParaRPr>
            </a:p>
          </p:txBody>
        </p:sp>
        <p:sp>
          <p:nvSpPr>
            <p:cNvPr id="93" name="Shape 162"/>
            <p:cNvSpPr/>
            <p:nvPr/>
          </p:nvSpPr>
          <p:spPr>
            <a:xfrm>
              <a:off x="83118" y="462402"/>
              <a:ext cx="469604" cy="1"/>
            </a:xfrm>
            <a:prstGeom prst="line">
              <a:avLst/>
            </a:prstGeom>
            <a:noFill/>
            <a:ln w="28575" cap="flat">
              <a:solidFill>
                <a:srgbClr val="414141"/>
              </a:solidFill>
              <a:prstDash val="solid"/>
              <a:miter lim="400000"/>
            </a:ln>
            <a:effectLst/>
          </p:spPr>
          <p:txBody>
            <a:bodyPr wrap="square" lIns="0" tIns="0" rIns="0" bIns="0" numCol="1" anchor="t">
              <a:noAutofit/>
            </a:bodyPr>
            <a:lstStyle/>
            <a:p>
              <a:pPr defTabSz="321457">
                <a:defRPr sz="1200">
                  <a:solidFill>
                    <a:srgbClr val="000000"/>
                  </a:solidFill>
                  <a:latin typeface="+mj-lt"/>
                  <a:ea typeface="+mj-ea"/>
                  <a:cs typeface="+mj-cs"/>
                  <a:sym typeface="Helvetica"/>
                </a:defRPr>
              </a:pPr>
              <a:endParaRPr sz="1200">
                <a:solidFill>
                  <a:srgbClr val="000000"/>
                </a:solidFill>
                <a:sym typeface="Helvetica"/>
              </a:endParaRPr>
            </a:p>
          </p:txBody>
        </p:sp>
        <p:sp>
          <p:nvSpPr>
            <p:cNvPr id="94" name="Shape 163"/>
            <p:cNvSpPr/>
            <p:nvPr/>
          </p:nvSpPr>
          <p:spPr>
            <a:xfrm>
              <a:off x="86096" y="582783"/>
              <a:ext cx="469604" cy="1"/>
            </a:xfrm>
            <a:prstGeom prst="line">
              <a:avLst/>
            </a:prstGeom>
            <a:noFill/>
            <a:ln w="28575" cap="flat">
              <a:solidFill>
                <a:srgbClr val="414141"/>
              </a:solidFill>
              <a:prstDash val="solid"/>
              <a:miter lim="400000"/>
            </a:ln>
            <a:effectLst/>
          </p:spPr>
          <p:txBody>
            <a:bodyPr wrap="square" lIns="0" tIns="0" rIns="0" bIns="0" numCol="1" anchor="t">
              <a:noAutofit/>
            </a:bodyPr>
            <a:lstStyle/>
            <a:p>
              <a:pPr defTabSz="321457">
                <a:defRPr sz="1200">
                  <a:solidFill>
                    <a:srgbClr val="000000"/>
                  </a:solidFill>
                  <a:latin typeface="+mj-lt"/>
                  <a:ea typeface="+mj-ea"/>
                  <a:cs typeface="+mj-cs"/>
                  <a:sym typeface="Helvetica"/>
                </a:defRPr>
              </a:pPr>
              <a:endParaRPr sz="1200">
                <a:solidFill>
                  <a:srgbClr val="000000"/>
                </a:solidFill>
                <a:sym typeface="Helvetica"/>
              </a:endParaRPr>
            </a:p>
          </p:txBody>
        </p:sp>
      </p:grpSp>
      <p:grpSp>
        <p:nvGrpSpPr>
          <p:cNvPr id="98" name="Group 174"/>
          <p:cNvGrpSpPr/>
          <p:nvPr/>
        </p:nvGrpSpPr>
        <p:grpSpPr>
          <a:xfrm>
            <a:off x="6178909" y="3389680"/>
            <a:ext cx="514113" cy="499890"/>
            <a:chOff x="0" y="0"/>
            <a:chExt cx="731182" cy="710953"/>
          </a:xfrm>
        </p:grpSpPr>
        <p:grpSp>
          <p:nvGrpSpPr>
            <p:cNvPr id="99" name="Group 168"/>
            <p:cNvGrpSpPr/>
            <p:nvPr/>
          </p:nvGrpSpPr>
          <p:grpSpPr>
            <a:xfrm>
              <a:off x="-1" y="-1"/>
              <a:ext cx="731184" cy="710955"/>
              <a:chOff x="0" y="0"/>
              <a:chExt cx="731182" cy="710953"/>
            </a:xfrm>
          </p:grpSpPr>
          <p:sp>
            <p:nvSpPr>
              <p:cNvPr id="105" name="Shape 165"/>
              <p:cNvSpPr/>
              <p:nvPr/>
            </p:nvSpPr>
            <p:spPr>
              <a:xfrm>
                <a:off x="-1" y="-1"/>
                <a:ext cx="731184" cy="71095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18000"/>
                    </a:lnTo>
                    <a:lnTo>
                      <a:pt x="18100" y="21600"/>
                    </a:lnTo>
                    <a:lnTo>
                      <a:pt x="0" y="21600"/>
                    </a:lnTo>
                    <a:close/>
                  </a:path>
                </a:pathLst>
              </a:custGeom>
              <a:solidFill>
                <a:srgbClr val="738FAF"/>
              </a:solidFill>
              <a:ln w="12700" cap="flat">
                <a:noFill/>
                <a:miter lim="400000"/>
              </a:ln>
              <a:effectLst/>
            </p:spPr>
            <p:txBody>
              <a:bodyPr wrap="square" lIns="0" tIns="0" rIns="0" bIns="0" numCol="1" anchor="ctr">
                <a:noAutofit/>
              </a:bodyPr>
              <a:lstStyle/>
              <a:p>
                <a:pPr defTabSz="914400">
                  <a:defRPr sz="3200">
                    <a:solidFill>
                      <a:srgbClr val="74B6A8"/>
                    </a:solidFill>
                    <a:effectLst>
                      <a:outerShdw blurRad="25400" dist="33948" dir="2700000" rotWithShape="0">
                        <a:srgbClr val="3B3936"/>
                      </a:outerShdw>
                    </a:effectLst>
                    <a:latin typeface="Palatino"/>
                    <a:ea typeface="Palatino"/>
                    <a:cs typeface="Palatino"/>
                    <a:sym typeface="Palatino"/>
                  </a:defRPr>
                </a:pPr>
                <a:endParaRPr sz="3200">
                  <a:solidFill>
                    <a:srgbClr val="74B6A8"/>
                  </a:solidFill>
                  <a:effectLst>
                    <a:outerShdw blurRad="25400" dist="33948" dir="2700000" rotWithShape="0">
                      <a:srgbClr val="3B3936"/>
                    </a:outerShdw>
                  </a:effectLst>
                  <a:latin typeface="Palatino"/>
                  <a:ea typeface="Palatino"/>
                  <a:cs typeface="Palatino"/>
                  <a:sym typeface="Palatino"/>
                </a:endParaRPr>
              </a:p>
            </p:txBody>
          </p:sp>
          <p:sp>
            <p:nvSpPr>
              <p:cNvPr id="106" name="Shape 166"/>
              <p:cNvSpPr/>
              <p:nvPr/>
            </p:nvSpPr>
            <p:spPr>
              <a:xfrm>
                <a:off x="612687" y="592458"/>
                <a:ext cx="118495" cy="11849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4320" y="4320"/>
                    </a:lnTo>
                    <a:lnTo>
                      <a:pt x="21600" y="0"/>
                    </a:lnTo>
                    <a:close/>
                  </a:path>
                </a:pathLst>
              </a:custGeom>
              <a:solidFill>
                <a:srgbClr val="000000">
                  <a:alpha val="20000"/>
                </a:srgbClr>
              </a:solidFill>
              <a:ln w="12700" cap="flat">
                <a:noFill/>
                <a:miter lim="400000"/>
              </a:ln>
              <a:effectLst/>
            </p:spPr>
            <p:txBody>
              <a:bodyPr wrap="square" lIns="0" tIns="0" rIns="0" bIns="0" numCol="1" anchor="ctr">
                <a:noAutofit/>
              </a:bodyPr>
              <a:lstStyle/>
              <a:p>
                <a:pPr defTabSz="914400">
                  <a:defRPr sz="3200">
                    <a:solidFill>
                      <a:srgbClr val="74B6A8"/>
                    </a:solidFill>
                    <a:effectLst>
                      <a:outerShdw blurRad="25400" dist="33948" dir="2700000" rotWithShape="0">
                        <a:srgbClr val="3B3936"/>
                      </a:outerShdw>
                    </a:effectLst>
                    <a:latin typeface="Palatino"/>
                    <a:ea typeface="Palatino"/>
                    <a:cs typeface="Palatino"/>
                    <a:sym typeface="Palatino"/>
                  </a:defRPr>
                </a:pPr>
                <a:endParaRPr sz="3200">
                  <a:solidFill>
                    <a:srgbClr val="74B6A8"/>
                  </a:solidFill>
                  <a:effectLst>
                    <a:outerShdw blurRad="25400" dist="33948" dir="2700000" rotWithShape="0">
                      <a:srgbClr val="3B3936"/>
                    </a:outerShdw>
                  </a:effectLst>
                  <a:latin typeface="Palatino"/>
                  <a:ea typeface="Palatino"/>
                  <a:cs typeface="Palatino"/>
                  <a:sym typeface="Palatino"/>
                </a:endParaRPr>
              </a:p>
            </p:txBody>
          </p:sp>
          <p:sp>
            <p:nvSpPr>
              <p:cNvPr id="107" name="Shape 167"/>
              <p:cNvSpPr/>
              <p:nvPr/>
            </p:nvSpPr>
            <p:spPr>
              <a:xfrm>
                <a:off x="-1" y="-1"/>
                <a:ext cx="731184" cy="710955"/>
              </a:xfrm>
              <a:custGeom>
                <a:avLst/>
                <a:gdLst/>
                <a:ahLst/>
                <a:cxnLst>
                  <a:cxn ang="0">
                    <a:pos x="wd2" y="hd2"/>
                  </a:cxn>
                  <a:cxn ang="5400000">
                    <a:pos x="wd2" y="hd2"/>
                  </a:cxn>
                  <a:cxn ang="10800000">
                    <a:pos x="wd2" y="hd2"/>
                  </a:cxn>
                  <a:cxn ang="16200000">
                    <a:pos x="wd2" y="hd2"/>
                  </a:cxn>
                </a:cxnLst>
                <a:rect l="0" t="0" r="r" b="b"/>
                <a:pathLst>
                  <a:path w="21600" h="21600" extrusionOk="0">
                    <a:moveTo>
                      <a:pt x="18100" y="21600"/>
                    </a:moveTo>
                    <a:lnTo>
                      <a:pt x="18800" y="18720"/>
                    </a:lnTo>
                    <a:lnTo>
                      <a:pt x="21600" y="18000"/>
                    </a:lnTo>
                    <a:lnTo>
                      <a:pt x="18100" y="21600"/>
                    </a:lnTo>
                    <a:lnTo>
                      <a:pt x="0" y="21600"/>
                    </a:lnTo>
                    <a:lnTo>
                      <a:pt x="0" y="0"/>
                    </a:lnTo>
                    <a:lnTo>
                      <a:pt x="21600" y="0"/>
                    </a:lnTo>
                    <a:lnTo>
                      <a:pt x="21600" y="18000"/>
                    </a:lnTo>
                  </a:path>
                </a:pathLst>
              </a:custGeom>
              <a:noFill/>
              <a:ln w="25400" cap="flat">
                <a:solidFill>
                  <a:srgbClr val="546880"/>
                </a:solidFill>
                <a:prstDash val="solid"/>
                <a:bevel/>
              </a:ln>
              <a:effectLst/>
            </p:spPr>
            <p:txBody>
              <a:bodyPr wrap="square" lIns="0" tIns="0" rIns="0" bIns="0" numCol="1" anchor="ctr">
                <a:noAutofit/>
              </a:bodyPr>
              <a:lstStyle/>
              <a:p>
                <a:pPr defTabSz="914400">
                  <a:defRPr sz="3200">
                    <a:solidFill>
                      <a:srgbClr val="74B6A8"/>
                    </a:solidFill>
                    <a:effectLst>
                      <a:outerShdw blurRad="25400" dist="33948" dir="2700000" rotWithShape="0">
                        <a:srgbClr val="3B3936"/>
                      </a:outerShdw>
                    </a:effectLst>
                    <a:latin typeface="Palatino"/>
                    <a:ea typeface="Palatino"/>
                    <a:cs typeface="Palatino"/>
                    <a:sym typeface="Palatino"/>
                  </a:defRPr>
                </a:pPr>
                <a:endParaRPr sz="3200">
                  <a:solidFill>
                    <a:srgbClr val="74B6A8"/>
                  </a:solidFill>
                  <a:effectLst>
                    <a:outerShdw blurRad="25400" dist="33948" dir="2700000" rotWithShape="0">
                      <a:srgbClr val="3B3936"/>
                    </a:outerShdw>
                  </a:effectLst>
                  <a:latin typeface="Palatino"/>
                  <a:ea typeface="Palatino"/>
                  <a:cs typeface="Palatino"/>
                  <a:sym typeface="Palatino"/>
                </a:endParaRPr>
              </a:p>
            </p:txBody>
          </p:sp>
        </p:grpSp>
        <p:sp>
          <p:nvSpPr>
            <p:cNvPr id="100" name="Shape 169"/>
            <p:cNvSpPr/>
            <p:nvPr/>
          </p:nvSpPr>
          <p:spPr>
            <a:xfrm>
              <a:off x="80140" y="107215"/>
              <a:ext cx="469604" cy="1"/>
            </a:xfrm>
            <a:prstGeom prst="line">
              <a:avLst/>
            </a:prstGeom>
            <a:noFill/>
            <a:ln w="28575" cap="flat">
              <a:solidFill>
                <a:srgbClr val="414141"/>
              </a:solidFill>
              <a:prstDash val="solid"/>
              <a:miter lim="400000"/>
            </a:ln>
            <a:effectLst/>
          </p:spPr>
          <p:txBody>
            <a:bodyPr wrap="square" lIns="0" tIns="0" rIns="0" bIns="0" numCol="1" anchor="t">
              <a:noAutofit/>
            </a:bodyPr>
            <a:lstStyle/>
            <a:p>
              <a:pPr defTabSz="321457">
                <a:defRPr sz="1200">
                  <a:solidFill>
                    <a:srgbClr val="000000"/>
                  </a:solidFill>
                  <a:latin typeface="+mj-lt"/>
                  <a:ea typeface="+mj-ea"/>
                  <a:cs typeface="+mj-cs"/>
                  <a:sym typeface="Helvetica"/>
                </a:defRPr>
              </a:pPr>
              <a:endParaRPr sz="1200">
                <a:solidFill>
                  <a:srgbClr val="000000"/>
                </a:solidFill>
                <a:sym typeface="Helvetica"/>
              </a:endParaRPr>
            </a:p>
          </p:txBody>
        </p:sp>
        <p:sp>
          <p:nvSpPr>
            <p:cNvPr id="101" name="Shape 170"/>
            <p:cNvSpPr/>
            <p:nvPr/>
          </p:nvSpPr>
          <p:spPr>
            <a:xfrm>
              <a:off x="83118" y="227596"/>
              <a:ext cx="469604" cy="1"/>
            </a:xfrm>
            <a:prstGeom prst="line">
              <a:avLst/>
            </a:prstGeom>
            <a:noFill/>
            <a:ln w="28575" cap="flat">
              <a:solidFill>
                <a:srgbClr val="414141"/>
              </a:solidFill>
              <a:prstDash val="solid"/>
              <a:miter lim="400000"/>
            </a:ln>
            <a:effectLst/>
          </p:spPr>
          <p:txBody>
            <a:bodyPr wrap="square" lIns="0" tIns="0" rIns="0" bIns="0" numCol="1" anchor="t">
              <a:noAutofit/>
            </a:bodyPr>
            <a:lstStyle/>
            <a:p>
              <a:pPr defTabSz="321457">
                <a:defRPr sz="1200">
                  <a:solidFill>
                    <a:srgbClr val="000000"/>
                  </a:solidFill>
                  <a:latin typeface="+mj-lt"/>
                  <a:ea typeface="+mj-ea"/>
                  <a:cs typeface="+mj-cs"/>
                  <a:sym typeface="Helvetica"/>
                </a:defRPr>
              </a:pPr>
              <a:endParaRPr sz="1200">
                <a:solidFill>
                  <a:srgbClr val="000000"/>
                </a:solidFill>
                <a:sym typeface="Helvetica"/>
              </a:endParaRPr>
            </a:p>
          </p:txBody>
        </p:sp>
        <p:sp>
          <p:nvSpPr>
            <p:cNvPr id="102" name="Shape 171"/>
            <p:cNvSpPr/>
            <p:nvPr/>
          </p:nvSpPr>
          <p:spPr>
            <a:xfrm>
              <a:off x="83118" y="344999"/>
              <a:ext cx="469604" cy="1"/>
            </a:xfrm>
            <a:prstGeom prst="line">
              <a:avLst/>
            </a:prstGeom>
            <a:noFill/>
            <a:ln w="28575" cap="flat">
              <a:solidFill>
                <a:srgbClr val="414141"/>
              </a:solidFill>
              <a:prstDash val="solid"/>
              <a:miter lim="400000"/>
            </a:ln>
            <a:effectLst/>
          </p:spPr>
          <p:txBody>
            <a:bodyPr wrap="square" lIns="0" tIns="0" rIns="0" bIns="0" numCol="1" anchor="t">
              <a:noAutofit/>
            </a:bodyPr>
            <a:lstStyle/>
            <a:p>
              <a:pPr defTabSz="321457">
                <a:defRPr sz="1200">
                  <a:solidFill>
                    <a:srgbClr val="000000"/>
                  </a:solidFill>
                  <a:latin typeface="+mj-lt"/>
                  <a:ea typeface="+mj-ea"/>
                  <a:cs typeface="+mj-cs"/>
                  <a:sym typeface="Helvetica"/>
                </a:defRPr>
              </a:pPr>
              <a:endParaRPr sz="1200">
                <a:solidFill>
                  <a:srgbClr val="000000"/>
                </a:solidFill>
                <a:sym typeface="Helvetica"/>
              </a:endParaRPr>
            </a:p>
          </p:txBody>
        </p:sp>
        <p:sp>
          <p:nvSpPr>
            <p:cNvPr id="103" name="Shape 172"/>
            <p:cNvSpPr/>
            <p:nvPr/>
          </p:nvSpPr>
          <p:spPr>
            <a:xfrm>
              <a:off x="83118" y="462402"/>
              <a:ext cx="469604" cy="1"/>
            </a:xfrm>
            <a:prstGeom prst="line">
              <a:avLst/>
            </a:prstGeom>
            <a:noFill/>
            <a:ln w="28575" cap="flat">
              <a:solidFill>
                <a:srgbClr val="414141"/>
              </a:solidFill>
              <a:prstDash val="solid"/>
              <a:miter lim="400000"/>
            </a:ln>
            <a:effectLst/>
          </p:spPr>
          <p:txBody>
            <a:bodyPr wrap="square" lIns="0" tIns="0" rIns="0" bIns="0" numCol="1" anchor="t">
              <a:noAutofit/>
            </a:bodyPr>
            <a:lstStyle/>
            <a:p>
              <a:pPr defTabSz="321457">
                <a:defRPr sz="1200">
                  <a:solidFill>
                    <a:srgbClr val="000000"/>
                  </a:solidFill>
                  <a:latin typeface="+mj-lt"/>
                  <a:ea typeface="+mj-ea"/>
                  <a:cs typeface="+mj-cs"/>
                  <a:sym typeface="Helvetica"/>
                </a:defRPr>
              </a:pPr>
              <a:endParaRPr sz="1200">
                <a:solidFill>
                  <a:srgbClr val="000000"/>
                </a:solidFill>
                <a:sym typeface="Helvetica"/>
              </a:endParaRPr>
            </a:p>
          </p:txBody>
        </p:sp>
        <p:sp>
          <p:nvSpPr>
            <p:cNvPr id="104" name="Shape 173"/>
            <p:cNvSpPr/>
            <p:nvPr/>
          </p:nvSpPr>
          <p:spPr>
            <a:xfrm>
              <a:off x="86096" y="582783"/>
              <a:ext cx="469604" cy="1"/>
            </a:xfrm>
            <a:prstGeom prst="line">
              <a:avLst/>
            </a:prstGeom>
            <a:noFill/>
            <a:ln w="28575" cap="flat">
              <a:solidFill>
                <a:srgbClr val="414141"/>
              </a:solidFill>
              <a:prstDash val="solid"/>
              <a:miter lim="400000"/>
            </a:ln>
            <a:effectLst/>
          </p:spPr>
          <p:txBody>
            <a:bodyPr wrap="square" lIns="0" tIns="0" rIns="0" bIns="0" numCol="1" anchor="t">
              <a:noAutofit/>
            </a:bodyPr>
            <a:lstStyle/>
            <a:p>
              <a:pPr defTabSz="321457">
                <a:defRPr sz="1200">
                  <a:solidFill>
                    <a:srgbClr val="000000"/>
                  </a:solidFill>
                  <a:latin typeface="+mj-lt"/>
                  <a:ea typeface="+mj-ea"/>
                  <a:cs typeface="+mj-cs"/>
                  <a:sym typeface="Helvetica"/>
                </a:defRPr>
              </a:pPr>
              <a:endParaRPr sz="1200">
                <a:solidFill>
                  <a:srgbClr val="000000"/>
                </a:solidFill>
                <a:sym typeface="Helvetica"/>
              </a:endParaRPr>
            </a:p>
          </p:txBody>
        </p:sp>
      </p:grpSp>
      <p:grpSp>
        <p:nvGrpSpPr>
          <p:cNvPr id="108" name="Group 237"/>
          <p:cNvGrpSpPr/>
          <p:nvPr/>
        </p:nvGrpSpPr>
        <p:grpSpPr>
          <a:xfrm>
            <a:off x="6890006" y="3450207"/>
            <a:ext cx="1238915" cy="1054387"/>
            <a:chOff x="0" y="0"/>
            <a:chExt cx="1762011" cy="1499572"/>
          </a:xfrm>
        </p:grpSpPr>
        <p:grpSp>
          <p:nvGrpSpPr>
            <p:cNvPr id="109" name="Group 205"/>
            <p:cNvGrpSpPr/>
            <p:nvPr/>
          </p:nvGrpSpPr>
          <p:grpSpPr>
            <a:xfrm>
              <a:off x="609158" y="-1"/>
              <a:ext cx="1152855" cy="1022026"/>
              <a:chOff x="0" y="0"/>
              <a:chExt cx="1152853" cy="1022024"/>
            </a:xfrm>
          </p:grpSpPr>
          <p:grpSp>
            <p:nvGrpSpPr>
              <p:cNvPr id="141" name="Group 184"/>
              <p:cNvGrpSpPr/>
              <p:nvPr/>
            </p:nvGrpSpPr>
            <p:grpSpPr>
              <a:xfrm>
                <a:off x="421670" y="-1"/>
                <a:ext cx="731183" cy="710955"/>
                <a:chOff x="0" y="0"/>
                <a:chExt cx="731182" cy="710953"/>
              </a:xfrm>
            </p:grpSpPr>
            <p:grpSp>
              <p:nvGrpSpPr>
                <p:cNvPr id="162" name="Group 178"/>
                <p:cNvGrpSpPr/>
                <p:nvPr/>
              </p:nvGrpSpPr>
              <p:grpSpPr>
                <a:xfrm>
                  <a:off x="-1" y="-1"/>
                  <a:ext cx="731184" cy="710955"/>
                  <a:chOff x="0" y="0"/>
                  <a:chExt cx="731182" cy="710953"/>
                </a:xfrm>
              </p:grpSpPr>
              <p:sp>
                <p:nvSpPr>
                  <p:cNvPr id="168" name="Shape 175"/>
                  <p:cNvSpPr/>
                  <p:nvPr/>
                </p:nvSpPr>
                <p:spPr>
                  <a:xfrm>
                    <a:off x="-1" y="-1"/>
                    <a:ext cx="731184" cy="71095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18000"/>
                        </a:lnTo>
                        <a:lnTo>
                          <a:pt x="18100" y="21600"/>
                        </a:lnTo>
                        <a:lnTo>
                          <a:pt x="0" y="21600"/>
                        </a:lnTo>
                        <a:close/>
                      </a:path>
                    </a:pathLst>
                  </a:custGeom>
                  <a:solidFill>
                    <a:srgbClr val="738FAF"/>
                  </a:solidFill>
                  <a:ln w="12700" cap="flat">
                    <a:noFill/>
                    <a:miter lim="400000"/>
                  </a:ln>
                  <a:effectLst/>
                </p:spPr>
                <p:txBody>
                  <a:bodyPr wrap="square" lIns="0" tIns="0" rIns="0" bIns="0" numCol="1" anchor="ctr">
                    <a:noAutofit/>
                  </a:bodyPr>
                  <a:lstStyle/>
                  <a:p>
                    <a:pPr defTabSz="914400">
                      <a:defRPr sz="3200">
                        <a:solidFill>
                          <a:srgbClr val="74B6A8"/>
                        </a:solidFill>
                        <a:effectLst>
                          <a:outerShdw blurRad="25400" dist="33948" dir="2700000" rotWithShape="0">
                            <a:srgbClr val="3B3936"/>
                          </a:outerShdw>
                        </a:effectLst>
                        <a:latin typeface="Palatino"/>
                        <a:ea typeface="Palatino"/>
                        <a:cs typeface="Palatino"/>
                        <a:sym typeface="Palatino"/>
                      </a:defRPr>
                    </a:pPr>
                    <a:endParaRPr sz="3200">
                      <a:solidFill>
                        <a:srgbClr val="74B6A8"/>
                      </a:solidFill>
                      <a:effectLst>
                        <a:outerShdw blurRad="25400" dist="33948" dir="2700000" rotWithShape="0">
                          <a:srgbClr val="3B3936"/>
                        </a:outerShdw>
                      </a:effectLst>
                      <a:latin typeface="Palatino"/>
                      <a:ea typeface="Palatino"/>
                      <a:cs typeface="Palatino"/>
                      <a:sym typeface="Palatino"/>
                    </a:endParaRPr>
                  </a:p>
                </p:txBody>
              </p:sp>
              <p:sp>
                <p:nvSpPr>
                  <p:cNvPr id="169" name="Shape 176"/>
                  <p:cNvSpPr/>
                  <p:nvPr/>
                </p:nvSpPr>
                <p:spPr>
                  <a:xfrm>
                    <a:off x="612687" y="592458"/>
                    <a:ext cx="118495" cy="11849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4320" y="4320"/>
                        </a:lnTo>
                        <a:lnTo>
                          <a:pt x="21600" y="0"/>
                        </a:lnTo>
                        <a:close/>
                      </a:path>
                    </a:pathLst>
                  </a:custGeom>
                  <a:solidFill>
                    <a:srgbClr val="000000">
                      <a:alpha val="20000"/>
                    </a:srgbClr>
                  </a:solidFill>
                  <a:ln w="12700" cap="flat">
                    <a:noFill/>
                    <a:miter lim="400000"/>
                  </a:ln>
                  <a:effectLst/>
                </p:spPr>
                <p:txBody>
                  <a:bodyPr wrap="square" lIns="0" tIns="0" rIns="0" bIns="0" numCol="1" anchor="ctr">
                    <a:noAutofit/>
                  </a:bodyPr>
                  <a:lstStyle/>
                  <a:p>
                    <a:pPr defTabSz="914400">
                      <a:defRPr sz="3200">
                        <a:solidFill>
                          <a:srgbClr val="74B6A8"/>
                        </a:solidFill>
                        <a:effectLst>
                          <a:outerShdw blurRad="25400" dist="33948" dir="2700000" rotWithShape="0">
                            <a:srgbClr val="3B3936"/>
                          </a:outerShdw>
                        </a:effectLst>
                        <a:latin typeface="Palatino"/>
                        <a:ea typeface="Palatino"/>
                        <a:cs typeface="Palatino"/>
                        <a:sym typeface="Palatino"/>
                      </a:defRPr>
                    </a:pPr>
                    <a:endParaRPr sz="3200">
                      <a:solidFill>
                        <a:srgbClr val="74B6A8"/>
                      </a:solidFill>
                      <a:effectLst>
                        <a:outerShdw blurRad="25400" dist="33948" dir="2700000" rotWithShape="0">
                          <a:srgbClr val="3B3936"/>
                        </a:outerShdw>
                      </a:effectLst>
                      <a:latin typeface="Palatino"/>
                      <a:ea typeface="Palatino"/>
                      <a:cs typeface="Palatino"/>
                      <a:sym typeface="Palatino"/>
                    </a:endParaRPr>
                  </a:p>
                </p:txBody>
              </p:sp>
              <p:sp>
                <p:nvSpPr>
                  <p:cNvPr id="170" name="Shape 177"/>
                  <p:cNvSpPr/>
                  <p:nvPr/>
                </p:nvSpPr>
                <p:spPr>
                  <a:xfrm>
                    <a:off x="-1" y="-1"/>
                    <a:ext cx="731184" cy="710955"/>
                  </a:xfrm>
                  <a:custGeom>
                    <a:avLst/>
                    <a:gdLst/>
                    <a:ahLst/>
                    <a:cxnLst>
                      <a:cxn ang="0">
                        <a:pos x="wd2" y="hd2"/>
                      </a:cxn>
                      <a:cxn ang="5400000">
                        <a:pos x="wd2" y="hd2"/>
                      </a:cxn>
                      <a:cxn ang="10800000">
                        <a:pos x="wd2" y="hd2"/>
                      </a:cxn>
                      <a:cxn ang="16200000">
                        <a:pos x="wd2" y="hd2"/>
                      </a:cxn>
                    </a:cxnLst>
                    <a:rect l="0" t="0" r="r" b="b"/>
                    <a:pathLst>
                      <a:path w="21600" h="21600" extrusionOk="0">
                        <a:moveTo>
                          <a:pt x="18100" y="21600"/>
                        </a:moveTo>
                        <a:lnTo>
                          <a:pt x="18800" y="18720"/>
                        </a:lnTo>
                        <a:lnTo>
                          <a:pt x="21600" y="18000"/>
                        </a:lnTo>
                        <a:lnTo>
                          <a:pt x="18100" y="21600"/>
                        </a:lnTo>
                        <a:lnTo>
                          <a:pt x="0" y="21600"/>
                        </a:lnTo>
                        <a:lnTo>
                          <a:pt x="0" y="0"/>
                        </a:lnTo>
                        <a:lnTo>
                          <a:pt x="21600" y="0"/>
                        </a:lnTo>
                        <a:lnTo>
                          <a:pt x="21600" y="18000"/>
                        </a:lnTo>
                      </a:path>
                    </a:pathLst>
                  </a:custGeom>
                  <a:noFill/>
                  <a:ln w="25400" cap="flat">
                    <a:solidFill>
                      <a:srgbClr val="546880"/>
                    </a:solidFill>
                    <a:prstDash val="solid"/>
                    <a:bevel/>
                  </a:ln>
                  <a:effectLst/>
                </p:spPr>
                <p:txBody>
                  <a:bodyPr wrap="square" lIns="0" tIns="0" rIns="0" bIns="0" numCol="1" anchor="ctr">
                    <a:noAutofit/>
                  </a:bodyPr>
                  <a:lstStyle/>
                  <a:p>
                    <a:pPr defTabSz="914400">
                      <a:defRPr sz="3200">
                        <a:solidFill>
                          <a:srgbClr val="74B6A8"/>
                        </a:solidFill>
                        <a:effectLst>
                          <a:outerShdw blurRad="25400" dist="33948" dir="2700000" rotWithShape="0">
                            <a:srgbClr val="3B3936"/>
                          </a:outerShdw>
                        </a:effectLst>
                        <a:latin typeface="Palatino"/>
                        <a:ea typeface="Palatino"/>
                        <a:cs typeface="Palatino"/>
                        <a:sym typeface="Palatino"/>
                      </a:defRPr>
                    </a:pPr>
                    <a:endParaRPr sz="3200">
                      <a:solidFill>
                        <a:srgbClr val="74B6A8"/>
                      </a:solidFill>
                      <a:effectLst>
                        <a:outerShdw blurRad="25400" dist="33948" dir="2700000" rotWithShape="0">
                          <a:srgbClr val="3B3936"/>
                        </a:outerShdw>
                      </a:effectLst>
                      <a:latin typeface="Palatino"/>
                      <a:ea typeface="Palatino"/>
                      <a:cs typeface="Palatino"/>
                      <a:sym typeface="Palatino"/>
                    </a:endParaRPr>
                  </a:p>
                </p:txBody>
              </p:sp>
            </p:grpSp>
            <p:sp>
              <p:nvSpPr>
                <p:cNvPr id="163" name="Shape 179"/>
                <p:cNvSpPr/>
                <p:nvPr/>
              </p:nvSpPr>
              <p:spPr>
                <a:xfrm>
                  <a:off x="80140" y="107215"/>
                  <a:ext cx="469604" cy="1"/>
                </a:xfrm>
                <a:prstGeom prst="line">
                  <a:avLst/>
                </a:prstGeom>
                <a:noFill/>
                <a:ln w="28575" cap="flat">
                  <a:solidFill>
                    <a:srgbClr val="414141"/>
                  </a:solidFill>
                  <a:prstDash val="solid"/>
                  <a:miter lim="400000"/>
                </a:ln>
                <a:effectLst/>
              </p:spPr>
              <p:txBody>
                <a:bodyPr wrap="square" lIns="0" tIns="0" rIns="0" bIns="0" numCol="1" anchor="t">
                  <a:noAutofit/>
                </a:bodyPr>
                <a:lstStyle/>
                <a:p>
                  <a:pPr defTabSz="321457">
                    <a:defRPr sz="1200">
                      <a:solidFill>
                        <a:srgbClr val="000000"/>
                      </a:solidFill>
                      <a:latin typeface="+mj-lt"/>
                      <a:ea typeface="+mj-ea"/>
                      <a:cs typeface="+mj-cs"/>
                      <a:sym typeface="Helvetica"/>
                    </a:defRPr>
                  </a:pPr>
                  <a:endParaRPr sz="1200">
                    <a:solidFill>
                      <a:srgbClr val="000000"/>
                    </a:solidFill>
                    <a:sym typeface="Helvetica"/>
                  </a:endParaRPr>
                </a:p>
              </p:txBody>
            </p:sp>
            <p:sp>
              <p:nvSpPr>
                <p:cNvPr id="164" name="Shape 180"/>
                <p:cNvSpPr/>
                <p:nvPr/>
              </p:nvSpPr>
              <p:spPr>
                <a:xfrm>
                  <a:off x="83118" y="227596"/>
                  <a:ext cx="469604" cy="1"/>
                </a:xfrm>
                <a:prstGeom prst="line">
                  <a:avLst/>
                </a:prstGeom>
                <a:noFill/>
                <a:ln w="28575" cap="flat">
                  <a:solidFill>
                    <a:srgbClr val="414141"/>
                  </a:solidFill>
                  <a:prstDash val="solid"/>
                  <a:miter lim="400000"/>
                </a:ln>
                <a:effectLst/>
              </p:spPr>
              <p:txBody>
                <a:bodyPr wrap="square" lIns="0" tIns="0" rIns="0" bIns="0" numCol="1" anchor="t">
                  <a:noAutofit/>
                </a:bodyPr>
                <a:lstStyle/>
                <a:p>
                  <a:pPr defTabSz="321457">
                    <a:defRPr sz="1200">
                      <a:solidFill>
                        <a:srgbClr val="000000"/>
                      </a:solidFill>
                      <a:latin typeface="+mj-lt"/>
                      <a:ea typeface="+mj-ea"/>
                      <a:cs typeface="+mj-cs"/>
                      <a:sym typeface="Helvetica"/>
                    </a:defRPr>
                  </a:pPr>
                  <a:endParaRPr sz="1200">
                    <a:solidFill>
                      <a:srgbClr val="000000"/>
                    </a:solidFill>
                    <a:sym typeface="Helvetica"/>
                  </a:endParaRPr>
                </a:p>
              </p:txBody>
            </p:sp>
            <p:sp>
              <p:nvSpPr>
                <p:cNvPr id="165" name="Shape 181"/>
                <p:cNvSpPr/>
                <p:nvPr/>
              </p:nvSpPr>
              <p:spPr>
                <a:xfrm>
                  <a:off x="83118" y="344999"/>
                  <a:ext cx="469604" cy="1"/>
                </a:xfrm>
                <a:prstGeom prst="line">
                  <a:avLst/>
                </a:prstGeom>
                <a:noFill/>
                <a:ln w="28575" cap="flat">
                  <a:solidFill>
                    <a:srgbClr val="414141"/>
                  </a:solidFill>
                  <a:prstDash val="solid"/>
                  <a:miter lim="400000"/>
                </a:ln>
                <a:effectLst/>
              </p:spPr>
              <p:txBody>
                <a:bodyPr wrap="square" lIns="0" tIns="0" rIns="0" bIns="0" numCol="1" anchor="t">
                  <a:noAutofit/>
                </a:bodyPr>
                <a:lstStyle/>
                <a:p>
                  <a:pPr defTabSz="321457">
                    <a:defRPr sz="1200">
                      <a:solidFill>
                        <a:srgbClr val="000000"/>
                      </a:solidFill>
                      <a:latin typeface="+mj-lt"/>
                      <a:ea typeface="+mj-ea"/>
                      <a:cs typeface="+mj-cs"/>
                      <a:sym typeface="Helvetica"/>
                    </a:defRPr>
                  </a:pPr>
                  <a:endParaRPr sz="1200">
                    <a:solidFill>
                      <a:srgbClr val="000000"/>
                    </a:solidFill>
                    <a:sym typeface="Helvetica"/>
                  </a:endParaRPr>
                </a:p>
              </p:txBody>
            </p:sp>
            <p:sp>
              <p:nvSpPr>
                <p:cNvPr id="166" name="Shape 182"/>
                <p:cNvSpPr/>
                <p:nvPr/>
              </p:nvSpPr>
              <p:spPr>
                <a:xfrm>
                  <a:off x="83118" y="462402"/>
                  <a:ext cx="469604" cy="1"/>
                </a:xfrm>
                <a:prstGeom prst="line">
                  <a:avLst/>
                </a:prstGeom>
                <a:noFill/>
                <a:ln w="28575" cap="flat">
                  <a:solidFill>
                    <a:srgbClr val="414141"/>
                  </a:solidFill>
                  <a:prstDash val="solid"/>
                  <a:miter lim="400000"/>
                </a:ln>
                <a:effectLst/>
              </p:spPr>
              <p:txBody>
                <a:bodyPr wrap="square" lIns="0" tIns="0" rIns="0" bIns="0" numCol="1" anchor="t">
                  <a:noAutofit/>
                </a:bodyPr>
                <a:lstStyle/>
                <a:p>
                  <a:pPr defTabSz="321457">
                    <a:defRPr sz="1200">
                      <a:solidFill>
                        <a:srgbClr val="000000"/>
                      </a:solidFill>
                      <a:latin typeface="+mj-lt"/>
                      <a:ea typeface="+mj-ea"/>
                      <a:cs typeface="+mj-cs"/>
                      <a:sym typeface="Helvetica"/>
                    </a:defRPr>
                  </a:pPr>
                  <a:endParaRPr sz="1200">
                    <a:solidFill>
                      <a:srgbClr val="000000"/>
                    </a:solidFill>
                    <a:sym typeface="Helvetica"/>
                  </a:endParaRPr>
                </a:p>
              </p:txBody>
            </p:sp>
            <p:sp>
              <p:nvSpPr>
                <p:cNvPr id="167" name="Shape 183"/>
                <p:cNvSpPr/>
                <p:nvPr/>
              </p:nvSpPr>
              <p:spPr>
                <a:xfrm>
                  <a:off x="86096" y="582783"/>
                  <a:ext cx="469604" cy="1"/>
                </a:xfrm>
                <a:prstGeom prst="line">
                  <a:avLst/>
                </a:prstGeom>
                <a:noFill/>
                <a:ln w="28575" cap="flat">
                  <a:solidFill>
                    <a:srgbClr val="414141"/>
                  </a:solidFill>
                  <a:prstDash val="solid"/>
                  <a:miter lim="400000"/>
                </a:ln>
                <a:effectLst/>
              </p:spPr>
              <p:txBody>
                <a:bodyPr wrap="square" lIns="0" tIns="0" rIns="0" bIns="0" numCol="1" anchor="t">
                  <a:noAutofit/>
                </a:bodyPr>
                <a:lstStyle/>
                <a:p>
                  <a:pPr defTabSz="321457">
                    <a:defRPr sz="1200">
                      <a:solidFill>
                        <a:srgbClr val="000000"/>
                      </a:solidFill>
                      <a:latin typeface="+mj-lt"/>
                      <a:ea typeface="+mj-ea"/>
                      <a:cs typeface="+mj-cs"/>
                      <a:sym typeface="Helvetica"/>
                    </a:defRPr>
                  </a:pPr>
                  <a:endParaRPr sz="1200">
                    <a:solidFill>
                      <a:srgbClr val="000000"/>
                    </a:solidFill>
                    <a:sym typeface="Helvetica"/>
                  </a:endParaRPr>
                </a:p>
              </p:txBody>
            </p:sp>
          </p:grpSp>
          <p:grpSp>
            <p:nvGrpSpPr>
              <p:cNvPr id="142" name="Group 194"/>
              <p:cNvGrpSpPr/>
              <p:nvPr/>
            </p:nvGrpSpPr>
            <p:grpSpPr>
              <a:xfrm>
                <a:off x="205498" y="160745"/>
                <a:ext cx="731183" cy="710954"/>
                <a:chOff x="0" y="0"/>
                <a:chExt cx="731182" cy="710953"/>
              </a:xfrm>
            </p:grpSpPr>
            <p:grpSp>
              <p:nvGrpSpPr>
                <p:cNvPr id="153" name="Group 188"/>
                <p:cNvGrpSpPr/>
                <p:nvPr/>
              </p:nvGrpSpPr>
              <p:grpSpPr>
                <a:xfrm>
                  <a:off x="-1" y="-1"/>
                  <a:ext cx="731184" cy="710955"/>
                  <a:chOff x="0" y="0"/>
                  <a:chExt cx="731182" cy="710953"/>
                </a:xfrm>
              </p:grpSpPr>
              <p:sp>
                <p:nvSpPr>
                  <p:cNvPr id="159" name="Shape 185"/>
                  <p:cNvSpPr/>
                  <p:nvPr/>
                </p:nvSpPr>
                <p:spPr>
                  <a:xfrm>
                    <a:off x="-1" y="-1"/>
                    <a:ext cx="731184" cy="71095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18000"/>
                        </a:lnTo>
                        <a:lnTo>
                          <a:pt x="18100" y="21600"/>
                        </a:lnTo>
                        <a:lnTo>
                          <a:pt x="0" y="21600"/>
                        </a:lnTo>
                        <a:close/>
                      </a:path>
                    </a:pathLst>
                  </a:custGeom>
                  <a:solidFill>
                    <a:srgbClr val="738FAF"/>
                  </a:solidFill>
                  <a:ln w="12700" cap="flat">
                    <a:noFill/>
                    <a:miter lim="400000"/>
                  </a:ln>
                  <a:effectLst/>
                </p:spPr>
                <p:txBody>
                  <a:bodyPr wrap="square" lIns="0" tIns="0" rIns="0" bIns="0" numCol="1" anchor="ctr">
                    <a:noAutofit/>
                  </a:bodyPr>
                  <a:lstStyle/>
                  <a:p>
                    <a:pPr defTabSz="914400">
                      <a:defRPr sz="3200">
                        <a:solidFill>
                          <a:srgbClr val="74B6A8"/>
                        </a:solidFill>
                        <a:effectLst>
                          <a:outerShdw blurRad="25400" dist="33948" dir="2700000" rotWithShape="0">
                            <a:srgbClr val="3B3936"/>
                          </a:outerShdw>
                        </a:effectLst>
                        <a:latin typeface="Palatino"/>
                        <a:ea typeface="Palatino"/>
                        <a:cs typeface="Palatino"/>
                        <a:sym typeface="Palatino"/>
                      </a:defRPr>
                    </a:pPr>
                    <a:endParaRPr sz="3200">
                      <a:solidFill>
                        <a:srgbClr val="74B6A8"/>
                      </a:solidFill>
                      <a:effectLst>
                        <a:outerShdw blurRad="25400" dist="33948" dir="2700000" rotWithShape="0">
                          <a:srgbClr val="3B3936"/>
                        </a:outerShdw>
                      </a:effectLst>
                      <a:latin typeface="Palatino"/>
                      <a:ea typeface="Palatino"/>
                      <a:cs typeface="Palatino"/>
                      <a:sym typeface="Palatino"/>
                    </a:endParaRPr>
                  </a:p>
                </p:txBody>
              </p:sp>
              <p:sp>
                <p:nvSpPr>
                  <p:cNvPr id="160" name="Shape 186"/>
                  <p:cNvSpPr/>
                  <p:nvPr/>
                </p:nvSpPr>
                <p:spPr>
                  <a:xfrm>
                    <a:off x="612687" y="592458"/>
                    <a:ext cx="118495" cy="11849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4320" y="4320"/>
                        </a:lnTo>
                        <a:lnTo>
                          <a:pt x="21600" y="0"/>
                        </a:lnTo>
                        <a:close/>
                      </a:path>
                    </a:pathLst>
                  </a:custGeom>
                  <a:solidFill>
                    <a:srgbClr val="000000">
                      <a:alpha val="20000"/>
                    </a:srgbClr>
                  </a:solidFill>
                  <a:ln w="12700" cap="flat">
                    <a:noFill/>
                    <a:miter lim="400000"/>
                  </a:ln>
                  <a:effectLst/>
                </p:spPr>
                <p:txBody>
                  <a:bodyPr wrap="square" lIns="0" tIns="0" rIns="0" bIns="0" numCol="1" anchor="ctr">
                    <a:noAutofit/>
                  </a:bodyPr>
                  <a:lstStyle/>
                  <a:p>
                    <a:pPr defTabSz="914400">
                      <a:defRPr sz="3200">
                        <a:solidFill>
                          <a:srgbClr val="74B6A8"/>
                        </a:solidFill>
                        <a:effectLst>
                          <a:outerShdw blurRad="25400" dist="33948" dir="2700000" rotWithShape="0">
                            <a:srgbClr val="3B3936"/>
                          </a:outerShdw>
                        </a:effectLst>
                        <a:latin typeface="Palatino"/>
                        <a:ea typeface="Palatino"/>
                        <a:cs typeface="Palatino"/>
                        <a:sym typeface="Palatino"/>
                      </a:defRPr>
                    </a:pPr>
                    <a:endParaRPr sz="3200">
                      <a:solidFill>
                        <a:srgbClr val="74B6A8"/>
                      </a:solidFill>
                      <a:effectLst>
                        <a:outerShdw blurRad="25400" dist="33948" dir="2700000" rotWithShape="0">
                          <a:srgbClr val="3B3936"/>
                        </a:outerShdw>
                      </a:effectLst>
                      <a:latin typeface="Palatino"/>
                      <a:ea typeface="Palatino"/>
                      <a:cs typeface="Palatino"/>
                      <a:sym typeface="Palatino"/>
                    </a:endParaRPr>
                  </a:p>
                </p:txBody>
              </p:sp>
              <p:sp>
                <p:nvSpPr>
                  <p:cNvPr id="161" name="Shape 187"/>
                  <p:cNvSpPr/>
                  <p:nvPr/>
                </p:nvSpPr>
                <p:spPr>
                  <a:xfrm>
                    <a:off x="-1" y="-1"/>
                    <a:ext cx="731184" cy="710955"/>
                  </a:xfrm>
                  <a:custGeom>
                    <a:avLst/>
                    <a:gdLst/>
                    <a:ahLst/>
                    <a:cxnLst>
                      <a:cxn ang="0">
                        <a:pos x="wd2" y="hd2"/>
                      </a:cxn>
                      <a:cxn ang="5400000">
                        <a:pos x="wd2" y="hd2"/>
                      </a:cxn>
                      <a:cxn ang="10800000">
                        <a:pos x="wd2" y="hd2"/>
                      </a:cxn>
                      <a:cxn ang="16200000">
                        <a:pos x="wd2" y="hd2"/>
                      </a:cxn>
                    </a:cxnLst>
                    <a:rect l="0" t="0" r="r" b="b"/>
                    <a:pathLst>
                      <a:path w="21600" h="21600" extrusionOk="0">
                        <a:moveTo>
                          <a:pt x="18100" y="21600"/>
                        </a:moveTo>
                        <a:lnTo>
                          <a:pt x="18800" y="18720"/>
                        </a:lnTo>
                        <a:lnTo>
                          <a:pt x="21600" y="18000"/>
                        </a:lnTo>
                        <a:lnTo>
                          <a:pt x="18100" y="21600"/>
                        </a:lnTo>
                        <a:lnTo>
                          <a:pt x="0" y="21600"/>
                        </a:lnTo>
                        <a:lnTo>
                          <a:pt x="0" y="0"/>
                        </a:lnTo>
                        <a:lnTo>
                          <a:pt x="21600" y="0"/>
                        </a:lnTo>
                        <a:lnTo>
                          <a:pt x="21600" y="18000"/>
                        </a:lnTo>
                      </a:path>
                    </a:pathLst>
                  </a:custGeom>
                  <a:noFill/>
                  <a:ln w="25400" cap="flat">
                    <a:solidFill>
                      <a:srgbClr val="546880"/>
                    </a:solidFill>
                    <a:prstDash val="solid"/>
                    <a:bevel/>
                  </a:ln>
                  <a:effectLst/>
                </p:spPr>
                <p:txBody>
                  <a:bodyPr wrap="square" lIns="0" tIns="0" rIns="0" bIns="0" numCol="1" anchor="ctr">
                    <a:noAutofit/>
                  </a:bodyPr>
                  <a:lstStyle/>
                  <a:p>
                    <a:pPr defTabSz="914400">
                      <a:defRPr sz="3200">
                        <a:solidFill>
                          <a:srgbClr val="74B6A8"/>
                        </a:solidFill>
                        <a:effectLst>
                          <a:outerShdw blurRad="25400" dist="33948" dir="2700000" rotWithShape="0">
                            <a:srgbClr val="3B3936"/>
                          </a:outerShdw>
                        </a:effectLst>
                        <a:latin typeface="Palatino"/>
                        <a:ea typeface="Palatino"/>
                        <a:cs typeface="Palatino"/>
                        <a:sym typeface="Palatino"/>
                      </a:defRPr>
                    </a:pPr>
                    <a:endParaRPr sz="3200">
                      <a:solidFill>
                        <a:srgbClr val="74B6A8"/>
                      </a:solidFill>
                      <a:effectLst>
                        <a:outerShdw blurRad="25400" dist="33948" dir="2700000" rotWithShape="0">
                          <a:srgbClr val="3B3936"/>
                        </a:outerShdw>
                      </a:effectLst>
                      <a:latin typeface="Palatino"/>
                      <a:ea typeface="Palatino"/>
                      <a:cs typeface="Palatino"/>
                      <a:sym typeface="Palatino"/>
                    </a:endParaRPr>
                  </a:p>
                </p:txBody>
              </p:sp>
            </p:grpSp>
            <p:sp>
              <p:nvSpPr>
                <p:cNvPr id="154" name="Shape 189"/>
                <p:cNvSpPr/>
                <p:nvPr/>
              </p:nvSpPr>
              <p:spPr>
                <a:xfrm>
                  <a:off x="80140" y="107215"/>
                  <a:ext cx="469604" cy="1"/>
                </a:xfrm>
                <a:prstGeom prst="line">
                  <a:avLst/>
                </a:prstGeom>
                <a:noFill/>
                <a:ln w="28575" cap="flat">
                  <a:solidFill>
                    <a:srgbClr val="414141"/>
                  </a:solidFill>
                  <a:prstDash val="solid"/>
                  <a:miter lim="400000"/>
                </a:ln>
                <a:effectLst/>
              </p:spPr>
              <p:txBody>
                <a:bodyPr wrap="square" lIns="0" tIns="0" rIns="0" bIns="0" numCol="1" anchor="t">
                  <a:noAutofit/>
                </a:bodyPr>
                <a:lstStyle/>
                <a:p>
                  <a:pPr defTabSz="321457">
                    <a:defRPr sz="1200">
                      <a:solidFill>
                        <a:srgbClr val="000000"/>
                      </a:solidFill>
                      <a:latin typeface="+mj-lt"/>
                      <a:ea typeface="+mj-ea"/>
                      <a:cs typeface="+mj-cs"/>
                      <a:sym typeface="Helvetica"/>
                    </a:defRPr>
                  </a:pPr>
                  <a:endParaRPr sz="1200">
                    <a:solidFill>
                      <a:srgbClr val="000000"/>
                    </a:solidFill>
                    <a:sym typeface="Helvetica"/>
                  </a:endParaRPr>
                </a:p>
              </p:txBody>
            </p:sp>
            <p:sp>
              <p:nvSpPr>
                <p:cNvPr id="155" name="Shape 190"/>
                <p:cNvSpPr/>
                <p:nvPr/>
              </p:nvSpPr>
              <p:spPr>
                <a:xfrm>
                  <a:off x="83118" y="227596"/>
                  <a:ext cx="469604" cy="1"/>
                </a:xfrm>
                <a:prstGeom prst="line">
                  <a:avLst/>
                </a:prstGeom>
                <a:noFill/>
                <a:ln w="28575" cap="flat">
                  <a:solidFill>
                    <a:srgbClr val="414141"/>
                  </a:solidFill>
                  <a:prstDash val="solid"/>
                  <a:miter lim="400000"/>
                </a:ln>
                <a:effectLst/>
              </p:spPr>
              <p:txBody>
                <a:bodyPr wrap="square" lIns="0" tIns="0" rIns="0" bIns="0" numCol="1" anchor="t">
                  <a:noAutofit/>
                </a:bodyPr>
                <a:lstStyle/>
                <a:p>
                  <a:pPr defTabSz="321457">
                    <a:defRPr sz="1200">
                      <a:solidFill>
                        <a:srgbClr val="000000"/>
                      </a:solidFill>
                      <a:latin typeface="+mj-lt"/>
                      <a:ea typeface="+mj-ea"/>
                      <a:cs typeface="+mj-cs"/>
                      <a:sym typeface="Helvetica"/>
                    </a:defRPr>
                  </a:pPr>
                  <a:endParaRPr sz="1200">
                    <a:solidFill>
                      <a:srgbClr val="000000"/>
                    </a:solidFill>
                    <a:sym typeface="Helvetica"/>
                  </a:endParaRPr>
                </a:p>
              </p:txBody>
            </p:sp>
            <p:sp>
              <p:nvSpPr>
                <p:cNvPr id="156" name="Shape 191"/>
                <p:cNvSpPr/>
                <p:nvPr/>
              </p:nvSpPr>
              <p:spPr>
                <a:xfrm>
                  <a:off x="83118" y="344999"/>
                  <a:ext cx="469604" cy="1"/>
                </a:xfrm>
                <a:prstGeom prst="line">
                  <a:avLst/>
                </a:prstGeom>
                <a:noFill/>
                <a:ln w="28575" cap="flat">
                  <a:solidFill>
                    <a:srgbClr val="414141"/>
                  </a:solidFill>
                  <a:prstDash val="solid"/>
                  <a:miter lim="400000"/>
                </a:ln>
                <a:effectLst/>
              </p:spPr>
              <p:txBody>
                <a:bodyPr wrap="square" lIns="0" tIns="0" rIns="0" bIns="0" numCol="1" anchor="t">
                  <a:noAutofit/>
                </a:bodyPr>
                <a:lstStyle/>
                <a:p>
                  <a:pPr defTabSz="321457">
                    <a:defRPr sz="1200">
                      <a:solidFill>
                        <a:srgbClr val="000000"/>
                      </a:solidFill>
                      <a:latin typeface="+mj-lt"/>
                      <a:ea typeface="+mj-ea"/>
                      <a:cs typeface="+mj-cs"/>
                      <a:sym typeface="Helvetica"/>
                    </a:defRPr>
                  </a:pPr>
                  <a:endParaRPr sz="1200">
                    <a:solidFill>
                      <a:srgbClr val="000000"/>
                    </a:solidFill>
                    <a:sym typeface="Helvetica"/>
                  </a:endParaRPr>
                </a:p>
              </p:txBody>
            </p:sp>
            <p:sp>
              <p:nvSpPr>
                <p:cNvPr id="157" name="Shape 192"/>
                <p:cNvSpPr/>
                <p:nvPr/>
              </p:nvSpPr>
              <p:spPr>
                <a:xfrm>
                  <a:off x="83118" y="462402"/>
                  <a:ext cx="469604" cy="1"/>
                </a:xfrm>
                <a:prstGeom prst="line">
                  <a:avLst/>
                </a:prstGeom>
                <a:noFill/>
                <a:ln w="28575" cap="flat">
                  <a:solidFill>
                    <a:srgbClr val="414141"/>
                  </a:solidFill>
                  <a:prstDash val="solid"/>
                  <a:miter lim="400000"/>
                </a:ln>
                <a:effectLst/>
              </p:spPr>
              <p:txBody>
                <a:bodyPr wrap="square" lIns="0" tIns="0" rIns="0" bIns="0" numCol="1" anchor="t">
                  <a:noAutofit/>
                </a:bodyPr>
                <a:lstStyle/>
                <a:p>
                  <a:pPr defTabSz="321457">
                    <a:defRPr sz="1200">
                      <a:solidFill>
                        <a:srgbClr val="000000"/>
                      </a:solidFill>
                      <a:latin typeface="+mj-lt"/>
                      <a:ea typeface="+mj-ea"/>
                      <a:cs typeface="+mj-cs"/>
                      <a:sym typeface="Helvetica"/>
                    </a:defRPr>
                  </a:pPr>
                  <a:endParaRPr sz="1200">
                    <a:solidFill>
                      <a:srgbClr val="000000"/>
                    </a:solidFill>
                    <a:sym typeface="Helvetica"/>
                  </a:endParaRPr>
                </a:p>
              </p:txBody>
            </p:sp>
            <p:sp>
              <p:nvSpPr>
                <p:cNvPr id="158" name="Shape 193"/>
                <p:cNvSpPr/>
                <p:nvPr/>
              </p:nvSpPr>
              <p:spPr>
                <a:xfrm>
                  <a:off x="86096" y="582783"/>
                  <a:ext cx="469604" cy="1"/>
                </a:xfrm>
                <a:prstGeom prst="line">
                  <a:avLst/>
                </a:prstGeom>
                <a:noFill/>
                <a:ln w="28575" cap="flat">
                  <a:solidFill>
                    <a:srgbClr val="414141"/>
                  </a:solidFill>
                  <a:prstDash val="solid"/>
                  <a:miter lim="400000"/>
                </a:ln>
                <a:effectLst/>
              </p:spPr>
              <p:txBody>
                <a:bodyPr wrap="square" lIns="0" tIns="0" rIns="0" bIns="0" numCol="1" anchor="t">
                  <a:noAutofit/>
                </a:bodyPr>
                <a:lstStyle/>
                <a:p>
                  <a:pPr defTabSz="321457">
                    <a:defRPr sz="1200">
                      <a:solidFill>
                        <a:srgbClr val="000000"/>
                      </a:solidFill>
                      <a:latin typeface="+mj-lt"/>
                      <a:ea typeface="+mj-ea"/>
                      <a:cs typeface="+mj-cs"/>
                      <a:sym typeface="Helvetica"/>
                    </a:defRPr>
                  </a:pPr>
                  <a:endParaRPr sz="1200">
                    <a:solidFill>
                      <a:srgbClr val="000000"/>
                    </a:solidFill>
                    <a:sym typeface="Helvetica"/>
                  </a:endParaRPr>
                </a:p>
              </p:txBody>
            </p:sp>
          </p:grpSp>
          <p:grpSp>
            <p:nvGrpSpPr>
              <p:cNvPr id="143" name="Group 204"/>
              <p:cNvGrpSpPr/>
              <p:nvPr/>
            </p:nvGrpSpPr>
            <p:grpSpPr>
              <a:xfrm>
                <a:off x="-1" y="311071"/>
                <a:ext cx="731183" cy="710954"/>
                <a:chOff x="0" y="0"/>
                <a:chExt cx="731182" cy="710953"/>
              </a:xfrm>
            </p:grpSpPr>
            <p:grpSp>
              <p:nvGrpSpPr>
                <p:cNvPr id="144" name="Group 198"/>
                <p:cNvGrpSpPr/>
                <p:nvPr/>
              </p:nvGrpSpPr>
              <p:grpSpPr>
                <a:xfrm>
                  <a:off x="-1" y="-1"/>
                  <a:ext cx="731184" cy="710955"/>
                  <a:chOff x="0" y="0"/>
                  <a:chExt cx="731182" cy="710953"/>
                </a:xfrm>
              </p:grpSpPr>
              <p:sp>
                <p:nvSpPr>
                  <p:cNvPr id="150" name="Shape 195"/>
                  <p:cNvSpPr/>
                  <p:nvPr/>
                </p:nvSpPr>
                <p:spPr>
                  <a:xfrm>
                    <a:off x="-1" y="-1"/>
                    <a:ext cx="731184" cy="71095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18000"/>
                        </a:lnTo>
                        <a:lnTo>
                          <a:pt x="18100" y="21600"/>
                        </a:lnTo>
                        <a:lnTo>
                          <a:pt x="0" y="21600"/>
                        </a:lnTo>
                        <a:close/>
                      </a:path>
                    </a:pathLst>
                  </a:custGeom>
                  <a:solidFill>
                    <a:srgbClr val="738FAF"/>
                  </a:solidFill>
                  <a:ln w="12700" cap="flat">
                    <a:noFill/>
                    <a:miter lim="400000"/>
                  </a:ln>
                  <a:effectLst/>
                </p:spPr>
                <p:txBody>
                  <a:bodyPr wrap="square" lIns="0" tIns="0" rIns="0" bIns="0" numCol="1" anchor="ctr">
                    <a:noAutofit/>
                  </a:bodyPr>
                  <a:lstStyle/>
                  <a:p>
                    <a:pPr defTabSz="914400">
                      <a:defRPr sz="3200">
                        <a:solidFill>
                          <a:srgbClr val="74B6A8"/>
                        </a:solidFill>
                        <a:effectLst>
                          <a:outerShdw blurRad="25400" dist="33948" dir="2700000" rotWithShape="0">
                            <a:srgbClr val="3B3936"/>
                          </a:outerShdw>
                        </a:effectLst>
                        <a:latin typeface="Palatino"/>
                        <a:ea typeface="Palatino"/>
                        <a:cs typeface="Palatino"/>
                        <a:sym typeface="Palatino"/>
                      </a:defRPr>
                    </a:pPr>
                    <a:endParaRPr sz="3200">
                      <a:solidFill>
                        <a:srgbClr val="74B6A8"/>
                      </a:solidFill>
                      <a:effectLst>
                        <a:outerShdw blurRad="25400" dist="33948" dir="2700000" rotWithShape="0">
                          <a:srgbClr val="3B3936"/>
                        </a:outerShdw>
                      </a:effectLst>
                      <a:latin typeface="Palatino"/>
                      <a:ea typeface="Palatino"/>
                      <a:cs typeface="Palatino"/>
                      <a:sym typeface="Palatino"/>
                    </a:endParaRPr>
                  </a:p>
                </p:txBody>
              </p:sp>
              <p:sp>
                <p:nvSpPr>
                  <p:cNvPr id="151" name="Shape 196"/>
                  <p:cNvSpPr/>
                  <p:nvPr/>
                </p:nvSpPr>
                <p:spPr>
                  <a:xfrm>
                    <a:off x="612687" y="592458"/>
                    <a:ext cx="118495" cy="11849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4320" y="4320"/>
                        </a:lnTo>
                        <a:lnTo>
                          <a:pt x="21600" y="0"/>
                        </a:lnTo>
                        <a:close/>
                      </a:path>
                    </a:pathLst>
                  </a:custGeom>
                  <a:solidFill>
                    <a:srgbClr val="000000">
                      <a:alpha val="20000"/>
                    </a:srgbClr>
                  </a:solidFill>
                  <a:ln w="12700" cap="flat">
                    <a:noFill/>
                    <a:miter lim="400000"/>
                  </a:ln>
                  <a:effectLst/>
                </p:spPr>
                <p:txBody>
                  <a:bodyPr wrap="square" lIns="0" tIns="0" rIns="0" bIns="0" numCol="1" anchor="ctr">
                    <a:noAutofit/>
                  </a:bodyPr>
                  <a:lstStyle/>
                  <a:p>
                    <a:pPr defTabSz="914400">
                      <a:defRPr sz="3200">
                        <a:solidFill>
                          <a:srgbClr val="74B6A8"/>
                        </a:solidFill>
                        <a:effectLst>
                          <a:outerShdw blurRad="25400" dist="33948" dir="2700000" rotWithShape="0">
                            <a:srgbClr val="3B3936"/>
                          </a:outerShdw>
                        </a:effectLst>
                        <a:latin typeface="Palatino"/>
                        <a:ea typeface="Palatino"/>
                        <a:cs typeface="Palatino"/>
                        <a:sym typeface="Palatino"/>
                      </a:defRPr>
                    </a:pPr>
                    <a:endParaRPr sz="3200">
                      <a:solidFill>
                        <a:srgbClr val="74B6A8"/>
                      </a:solidFill>
                      <a:effectLst>
                        <a:outerShdw blurRad="25400" dist="33948" dir="2700000" rotWithShape="0">
                          <a:srgbClr val="3B3936"/>
                        </a:outerShdw>
                      </a:effectLst>
                      <a:latin typeface="Palatino"/>
                      <a:ea typeface="Palatino"/>
                      <a:cs typeface="Palatino"/>
                      <a:sym typeface="Palatino"/>
                    </a:endParaRPr>
                  </a:p>
                </p:txBody>
              </p:sp>
              <p:sp>
                <p:nvSpPr>
                  <p:cNvPr id="152" name="Shape 197"/>
                  <p:cNvSpPr/>
                  <p:nvPr/>
                </p:nvSpPr>
                <p:spPr>
                  <a:xfrm>
                    <a:off x="-1" y="-1"/>
                    <a:ext cx="731184" cy="710955"/>
                  </a:xfrm>
                  <a:custGeom>
                    <a:avLst/>
                    <a:gdLst/>
                    <a:ahLst/>
                    <a:cxnLst>
                      <a:cxn ang="0">
                        <a:pos x="wd2" y="hd2"/>
                      </a:cxn>
                      <a:cxn ang="5400000">
                        <a:pos x="wd2" y="hd2"/>
                      </a:cxn>
                      <a:cxn ang="10800000">
                        <a:pos x="wd2" y="hd2"/>
                      </a:cxn>
                      <a:cxn ang="16200000">
                        <a:pos x="wd2" y="hd2"/>
                      </a:cxn>
                    </a:cxnLst>
                    <a:rect l="0" t="0" r="r" b="b"/>
                    <a:pathLst>
                      <a:path w="21600" h="21600" extrusionOk="0">
                        <a:moveTo>
                          <a:pt x="18100" y="21600"/>
                        </a:moveTo>
                        <a:lnTo>
                          <a:pt x="18800" y="18720"/>
                        </a:lnTo>
                        <a:lnTo>
                          <a:pt x="21600" y="18000"/>
                        </a:lnTo>
                        <a:lnTo>
                          <a:pt x="18100" y="21600"/>
                        </a:lnTo>
                        <a:lnTo>
                          <a:pt x="0" y="21600"/>
                        </a:lnTo>
                        <a:lnTo>
                          <a:pt x="0" y="0"/>
                        </a:lnTo>
                        <a:lnTo>
                          <a:pt x="21600" y="0"/>
                        </a:lnTo>
                        <a:lnTo>
                          <a:pt x="21600" y="18000"/>
                        </a:lnTo>
                      </a:path>
                    </a:pathLst>
                  </a:custGeom>
                  <a:noFill/>
                  <a:ln w="25400" cap="flat">
                    <a:solidFill>
                      <a:srgbClr val="546880"/>
                    </a:solidFill>
                    <a:prstDash val="solid"/>
                    <a:bevel/>
                  </a:ln>
                  <a:effectLst/>
                </p:spPr>
                <p:txBody>
                  <a:bodyPr wrap="square" lIns="0" tIns="0" rIns="0" bIns="0" numCol="1" anchor="ctr">
                    <a:noAutofit/>
                  </a:bodyPr>
                  <a:lstStyle/>
                  <a:p>
                    <a:pPr defTabSz="914400">
                      <a:defRPr sz="3200">
                        <a:solidFill>
                          <a:srgbClr val="74B6A8"/>
                        </a:solidFill>
                        <a:effectLst>
                          <a:outerShdw blurRad="25400" dist="33948" dir="2700000" rotWithShape="0">
                            <a:srgbClr val="3B3936"/>
                          </a:outerShdw>
                        </a:effectLst>
                        <a:latin typeface="Palatino"/>
                        <a:ea typeface="Palatino"/>
                        <a:cs typeface="Palatino"/>
                        <a:sym typeface="Palatino"/>
                      </a:defRPr>
                    </a:pPr>
                    <a:endParaRPr sz="3200">
                      <a:solidFill>
                        <a:srgbClr val="74B6A8"/>
                      </a:solidFill>
                      <a:effectLst>
                        <a:outerShdw blurRad="25400" dist="33948" dir="2700000" rotWithShape="0">
                          <a:srgbClr val="3B3936"/>
                        </a:outerShdw>
                      </a:effectLst>
                      <a:latin typeface="Palatino"/>
                      <a:ea typeface="Palatino"/>
                      <a:cs typeface="Palatino"/>
                      <a:sym typeface="Palatino"/>
                    </a:endParaRPr>
                  </a:p>
                </p:txBody>
              </p:sp>
            </p:grpSp>
            <p:sp>
              <p:nvSpPr>
                <p:cNvPr id="145" name="Shape 199"/>
                <p:cNvSpPr/>
                <p:nvPr/>
              </p:nvSpPr>
              <p:spPr>
                <a:xfrm>
                  <a:off x="80140" y="107215"/>
                  <a:ext cx="469604" cy="1"/>
                </a:xfrm>
                <a:prstGeom prst="line">
                  <a:avLst/>
                </a:prstGeom>
                <a:noFill/>
                <a:ln w="28575" cap="flat">
                  <a:solidFill>
                    <a:srgbClr val="414141"/>
                  </a:solidFill>
                  <a:prstDash val="solid"/>
                  <a:miter lim="400000"/>
                </a:ln>
                <a:effectLst/>
              </p:spPr>
              <p:txBody>
                <a:bodyPr wrap="square" lIns="0" tIns="0" rIns="0" bIns="0" numCol="1" anchor="t">
                  <a:noAutofit/>
                </a:bodyPr>
                <a:lstStyle/>
                <a:p>
                  <a:pPr defTabSz="321457">
                    <a:defRPr sz="1200">
                      <a:solidFill>
                        <a:srgbClr val="000000"/>
                      </a:solidFill>
                      <a:latin typeface="+mj-lt"/>
                      <a:ea typeface="+mj-ea"/>
                      <a:cs typeface="+mj-cs"/>
                      <a:sym typeface="Helvetica"/>
                    </a:defRPr>
                  </a:pPr>
                  <a:endParaRPr sz="1200">
                    <a:solidFill>
                      <a:srgbClr val="000000"/>
                    </a:solidFill>
                    <a:sym typeface="Helvetica"/>
                  </a:endParaRPr>
                </a:p>
              </p:txBody>
            </p:sp>
            <p:sp>
              <p:nvSpPr>
                <p:cNvPr id="146" name="Shape 200"/>
                <p:cNvSpPr/>
                <p:nvPr/>
              </p:nvSpPr>
              <p:spPr>
                <a:xfrm>
                  <a:off x="83118" y="227596"/>
                  <a:ext cx="469604" cy="1"/>
                </a:xfrm>
                <a:prstGeom prst="line">
                  <a:avLst/>
                </a:prstGeom>
                <a:noFill/>
                <a:ln w="28575" cap="flat">
                  <a:solidFill>
                    <a:srgbClr val="414141"/>
                  </a:solidFill>
                  <a:prstDash val="solid"/>
                  <a:miter lim="400000"/>
                </a:ln>
                <a:effectLst/>
              </p:spPr>
              <p:txBody>
                <a:bodyPr wrap="square" lIns="0" tIns="0" rIns="0" bIns="0" numCol="1" anchor="t">
                  <a:noAutofit/>
                </a:bodyPr>
                <a:lstStyle/>
                <a:p>
                  <a:pPr defTabSz="321457">
                    <a:defRPr sz="1200">
                      <a:solidFill>
                        <a:srgbClr val="000000"/>
                      </a:solidFill>
                      <a:latin typeface="+mj-lt"/>
                      <a:ea typeface="+mj-ea"/>
                      <a:cs typeface="+mj-cs"/>
                      <a:sym typeface="Helvetica"/>
                    </a:defRPr>
                  </a:pPr>
                  <a:endParaRPr sz="1200">
                    <a:solidFill>
                      <a:srgbClr val="000000"/>
                    </a:solidFill>
                    <a:sym typeface="Helvetica"/>
                  </a:endParaRPr>
                </a:p>
              </p:txBody>
            </p:sp>
            <p:sp>
              <p:nvSpPr>
                <p:cNvPr id="147" name="Shape 201"/>
                <p:cNvSpPr/>
                <p:nvPr/>
              </p:nvSpPr>
              <p:spPr>
                <a:xfrm>
                  <a:off x="83118" y="344999"/>
                  <a:ext cx="469604" cy="1"/>
                </a:xfrm>
                <a:prstGeom prst="line">
                  <a:avLst/>
                </a:prstGeom>
                <a:noFill/>
                <a:ln w="28575" cap="flat">
                  <a:solidFill>
                    <a:srgbClr val="414141"/>
                  </a:solidFill>
                  <a:prstDash val="solid"/>
                  <a:miter lim="400000"/>
                </a:ln>
                <a:effectLst/>
              </p:spPr>
              <p:txBody>
                <a:bodyPr wrap="square" lIns="0" tIns="0" rIns="0" bIns="0" numCol="1" anchor="t">
                  <a:noAutofit/>
                </a:bodyPr>
                <a:lstStyle/>
                <a:p>
                  <a:pPr defTabSz="321457">
                    <a:defRPr sz="1200">
                      <a:solidFill>
                        <a:srgbClr val="000000"/>
                      </a:solidFill>
                      <a:latin typeface="+mj-lt"/>
                      <a:ea typeface="+mj-ea"/>
                      <a:cs typeface="+mj-cs"/>
                      <a:sym typeface="Helvetica"/>
                    </a:defRPr>
                  </a:pPr>
                  <a:endParaRPr sz="1200">
                    <a:solidFill>
                      <a:srgbClr val="000000"/>
                    </a:solidFill>
                    <a:sym typeface="Helvetica"/>
                  </a:endParaRPr>
                </a:p>
              </p:txBody>
            </p:sp>
            <p:sp>
              <p:nvSpPr>
                <p:cNvPr id="148" name="Shape 202"/>
                <p:cNvSpPr/>
                <p:nvPr/>
              </p:nvSpPr>
              <p:spPr>
                <a:xfrm>
                  <a:off x="83118" y="462402"/>
                  <a:ext cx="469604" cy="1"/>
                </a:xfrm>
                <a:prstGeom prst="line">
                  <a:avLst/>
                </a:prstGeom>
                <a:noFill/>
                <a:ln w="28575" cap="flat">
                  <a:solidFill>
                    <a:srgbClr val="414141"/>
                  </a:solidFill>
                  <a:prstDash val="solid"/>
                  <a:miter lim="400000"/>
                </a:ln>
                <a:effectLst/>
              </p:spPr>
              <p:txBody>
                <a:bodyPr wrap="square" lIns="0" tIns="0" rIns="0" bIns="0" numCol="1" anchor="t">
                  <a:noAutofit/>
                </a:bodyPr>
                <a:lstStyle/>
                <a:p>
                  <a:pPr defTabSz="321457">
                    <a:defRPr sz="1200">
                      <a:solidFill>
                        <a:srgbClr val="000000"/>
                      </a:solidFill>
                      <a:latin typeface="+mj-lt"/>
                      <a:ea typeface="+mj-ea"/>
                      <a:cs typeface="+mj-cs"/>
                      <a:sym typeface="Helvetica"/>
                    </a:defRPr>
                  </a:pPr>
                  <a:endParaRPr sz="1200">
                    <a:solidFill>
                      <a:srgbClr val="000000"/>
                    </a:solidFill>
                    <a:sym typeface="Helvetica"/>
                  </a:endParaRPr>
                </a:p>
              </p:txBody>
            </p:sp>
            <p:sp>
              <p:nvSpPr>
                <p:cNvPr id="149" name="Shape 203"/>
                <p:cNvSpPr/>
                <p:nvPr/>
              </p:nvSpPr>
              <p:spPr>
                <a:xfrm>
                  <a:off x="86096" y="582783"/>
                  <a:ext cx="469604" cy="1"/>
                </a:xfrm>
                <a:prstGeom prst="line">
                  <a:avLst/>
                </a:prstGeom>
                <a:noFill/>
                <a:ln w="28575" cap="flat">
                  <a:solidFill>
                    <a:srgbClr val="414141"/>
                  </a:solidFill>
                  <a:prstDash val="solid"/>
                  <a:miter lim="400000"/>
                </a:ln>
                <a:effectLst/>
              </p:spPr>
              <p:txBody>
                <a:bodyPr wrap="square" lIns="0" tIns="0" rIns="0" bIns="0" numCol="1" anchor="t">
                  <a:noAutofit/>
                </a:bodyPr>
                <a:lstStyle/>
                <a:p>
                  <a:pPr defTabSz="321457">
                    <a:defRPr sz="1200">
                      <a:solidFill>
                        <a:srgbClr val="000000"/>
                      </a:solidFill>
                      <a:latin typeface="+mj-lt"/>
                      <a:ea typeface="+mj-ea"/>
                      <a:cs typeface="+mj-cs"/>
                      <a:sym typeface="Helvetica"/>
                    </a:defRPr>
                  </a:pPr>
                  <a:endParaRPr sz="1200">
                    <a:solidFill>
                      <a:srgbClr val="000000"/>
                    </a:solidFill>
                    <a:sym typeface="Helvetica"/>
                  </a:endParaRPr>
                </a:p>
              </p:txBody>
            </p:sp>
          </p:grpSp>
        </p:grpSp>
        <p:grpSp>
          <p:nvGrpSpPr>
            <p:cNvPr id="110" name="Group 236"/>
            <p:cNvGrpSpPr/>
            <p:nvPr/>
          </p:nvGrpSpPr>
          <p:grpSpPr>
            <a:xfrm>
              <a:off x="-1" y="477547"/>
              <a:ext cx="1152855" cy="1022026"/>
              <a:chOff x="0" y="0"/>
              <a:chExt cx="1152853" cy="1022024"/>
            </a:xfrm>
          </p:grpSpPr>
          <p:grpSp>
            <p:nvGrpSpPr>
              <p:cNvPr id="111" name="Group 215"/>
              <p:cNvGrpSpPr/>
              <p:nvPr/>
            </p:nvGrpSpPr>
            <p:grpSpPr>
              <a:xfrm>
                <a:off x="421670" y="-1"/>
                <a:ext cx="731183" cy="710955"/>
                <a:chOff x="0" y="0"/>
                <a:chExt cx="731182" cy="710953"/>
              </a:xfrm>
            </p:grpSpPr>
            <p:grpSp>
              <p:nvGrpSpPr>
                <p:cNvPr id="132" name="Group 209"/>
                <p:cNvGrpSpPr/>
                <p:nvPr/>
              </p:nvGrpSpPr>
              <p:grpSpPr>
                <a:xfrm>
                  <a:off x="-1" y="-1"/>
                  <a:ext cx="731184" cy="710955"/>
                  <a:chOff x="0" y="0"/>
                  <a:chExt cx="731182" cy="710953"/>
                </a:xfrm>
              </p:grpSpPr>
              <p:sp>
                <p:nvSpPr>
                  <p:cNvPr id="138" name="Shape 206"/>
                  <p:cNvSpPr/>
                  <p:nvPr/>
                </p:nvSpPr>
                <p:spPr>
                  <a:xfrm>
                    <a:off x="-1" y="-1"/>
                    <a:ext cx="731184" cy="71095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18000"/>
                        </a:lnTo>
                        <a:lnTo>
                          <a:pt x="18100" y="21600"/>
                        </a:lnTo>
                        <a:lnTo>
                          <a:pt x="0" y="21600"/>
                        </a:lnTo>
                        <a:close/>
                      </a:path>
                    </a:pathLst>
                  </a:custGeom>
                  <a:solidFill>
                    <a:srgbClr val="738FAF"/>
                  </a:solidFill>
                  <a:ln w="12700" cap="flat">
                    <a:noFill/>
                    <a:miter lim="400000"/>
                  </a:ln>
                  <a:effectLst/>
                </p:spPr>
                <p:txBody>
                  <a:bodyPr wrap="square" lIns="0" tIns="0" rIns="0" bIns="0" numCol="1" anchor="ctr">
                    <a:noAutofit/>
                  </a:bodyPr>
                  <a:lstStyle/>
                  <a:p>
                    <a:pPr defTabSz="914400">
                      <a:defRPr sz="3200">
                        <a:solidFill>
                          <a:srgbClr val="74B6A8"/>
                        </a:solidFill>
                        <a:effectLst>
                          <a:outerShdw blurRad="25400" dist="33948" dir="2700000" rotWithShape="0">
                            <a:srgbClr val="3B3936"/>
                          </a:outerShdw>
                        </a:effectLst>
                        <a:latin typeface="Palatino"/>
                        <a:ea typeface="Palatino"/>
                        <a:cs typeface="Palatino"/>
                        <a:sym typeface="Palatino"/>
                      </a:defRPr>
                    </a:pPr>
                    <a:endParaRPr sz="3200">
                      <a:solidFill>
                        <a:srgbClr val="74B6A8"/>
                      </a:solidFill>
                      <a:effectLst>
                        <a:outerShdw blurRad="25400" dist="33948" dir="2700000" rotWithShape="0">
                          <a:srgbClr val="3B3936"/>
                        </a:outerShdw>
                      </a:effectLst>
                      <a:latin typeface="Palatino"/>
                      <a:ea typeface="Palatino"/>
                      <a:cs typeface="Palatino"/>
                      <a:sym typeface="Palatino"/>
                    </a:endParaRPr>
                  </a:p>
                </p:txBody>
              </p:sp>
              <p:sp>
                <p:nvSpPr>
                  <p:cNvPr id="139" name="Shape 207"/>
                  <p:cNvSpPr/>
                  <p:nvPr/>
                </p:nvSpPr>
                <p:spPr>
                  <a:xfrm>
                    <a:off x="612687" y="592458"/>
                    <a:ext cx="118495" cy="11849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4320" y="4320"/>
                        </a:lnTo>
                        <a:lnTo>
                          <a:pt x="21600" y="0"/>
                        </a:lnTo>
                        <a:close/>
                      </a:path>
                    </a:pathLst>
                  </a:custGeom>
                  <a:solidFill>
                    <a:srgbClr val="000000">
                      <a:alpha val="20000"/>
                    </a:srgbClr>
                  </a:solidFill>
                  <a:ln w="12700" cap="flat">
                    <a:noFill/>
                    <a:miter lim="400000"/>
                  </a:ln>
                  <a:effectLst/>
                </p:spPr>
                <p:txBody>
                  <a:bodyPr wrap="square" lIns="0" tIns="0" rIns="0" bIns="0" numCol="1" anchor="ctr">
                    <a:noAutofit/>
                  </a:bodyPr>
                  <a:lstStyle/>
                  <a:p>
                    <a:pPr defTabSz="914400">
                      <a:defRPr sz="3200">
                        <a:solidFill>
                          <a:srgbClr val="74B6A8"/>
                        </a:solidFill>
                        <a:effectLst>
                          <a:outerShdw blurRad="25400" dist="33948" dir="2700000" rotWithShape="0">
                            <a:srgbClr val="3B3936"/>
                          </a:outerShdw>
                        </a:effectLst>
                        <a:latin typeface="Palatino"/>
                        <a:ea typeface="Palatino"/>
                        <a:cs typeface="Palatino"/>
                        <a:sym typeface="Palatino"/>
                      </a:defRPr>
                    </a:pPr>
                    <a:endParaRPr sz="3200">
                      <a:solidFill>
                        <a:srgbClr val="74B6A8"/>
                      </a:solidFill>
                      <a:effectLst>
                        <a:outerShdw blurRad="25400" dist="33948" dir="2700000" rotWithShape="0">
                          <a:srgbClr val="3B3936"/>
                        </a:outerShdw>
                      </a:effectLst>
                      <a:latin typeface="Palatino"/>
                      <a:ea typeface="Palatino"/>
                      <a:cs typeface="Palatino"/>
                      <a:sym typeface="Palatino"/>
                    </a:endParaRPr>
                  </a:p>
                </p:txBody>
              </p:sp>
              <p:sp>
                <p:nvSpPr>
                  <p:cNvPr id="140" name="Shape 208"/>
                  <p:cNvSpPr/>
                  <p:nvPr/>
                </p:nvSpPr>
                <p:spPr>
                  <a:xfrm>
                    <a:off x="-1" y="-1"/>
                    <a:ext cx="731184" cy="710955"/>
                  </a:xfrm>
                  <a:custGeom>
                    <a:avLst/>
                    <a:gdLst/>
                    <a:ahLst/>
                    <a:cxnLst>
                      <a:cxn ang="0">
                        <a:pos x="wd2" y="hd2"/>
                      </a:cxn>
                      <a:cxn ang="5400000">
                        <a:pos x="wd2" y="hd2"/>
                      </a:cxn>
                      <a:cxn ang="10800000">
                        <a:pos x="wd2" y="hd2"/>
                      </a:cxn>
                      <a:cxn ang="16200000">
                        <a:pos x="wd2" y="hd2"/>
                      </a:cxn>
                    </a:cxnLst>
                    <a:rect l="0" t="0" r="r" b="b"/>
                    <a:pathLst>
                      <a:path w="21600" h="21600" extrusionOk="0">
                        <a:moveTo>
                          <a:pt x="18100" y="21600"/>
                        </a:moveTo>
                        <a:lnTo>
                          <a:pt x="18800" y="18720"/>
                        </a:lnTo>
                        <a:lnTo>
                          <a:pt x="21600" y="18000"/>
                        </a:lnTo>
                        <a:lnTo>
                          <a:pt x="18100" y="21600"/>
                        </a:lnTo>
                        <a:lnTo>
                          <a:pt x="0" y="21600"/>
                        </a:lnTo>
                        <a:lnTo>
                          <a:pt x="0" y="0"/>
                        </a:lnTo>
                        <a:lnTo>
                          <a:pt x="21600" y="0"/>
                        </a:lnTo>
                        <a:lnTo>
                          <a:pt x="21600" y="18000"/>
                        </a:lnTo>
                      </a:path>
                    </a:pathLst>
                  </a:custGeom>
                  <a:noFill/>
                  <a:ln w="25400" cap="flat">
                    <a:solidFill>
                      <a:srgbClr val="546880"/>
                    </a:solidFill>
                    <a:prstDash val="solid"/>
                    <a:bevel/>
                  </a:ln>
                  <a:effectLst/>
                </p:spPr>
                <p:txBody>
                  <a:bodyPr wrap="square" lIns="0" tIns="0" rIns="0" bIns="0" numCol="1" anchor="ctr">
                    <a:noAutofit/>
                  </a:bodyPr>
                  <a:lstStyle/>
                  <a:p>
                    <a:pPr defTabSz="914400">
                      <a:defRPr sz="3200">
                        <a:solidFill>
                          <a:srgbClr val="74B6A8"/>
                        </a:solidFill>
                        <a:effectLst>
                          <a:outerShdw blurRad="25400" dist="33948" dir="2700000" rotWithShape="0">
                            <a:srgbClr val="3B3936"/>
                          </a:outerShdw>
                        </a:effectLst>
                        <a:latin typeface="Palatino"/>
                        <a:ea typeface="Palatino"/>
                        <a:cs typeface="Palatino"/>
                        <a:sym typeface="Palatino"/>
                      </a:defRPr>
                    </a:pPr>
                    <a:endParaRPr sz="3200">
                      <a:solidFill>
                        <a:srgbClr val="74B6A8"/>
                      </a:solidFill>
                      <a:effectLst>
                        <a:outerShdw blurRad="25400" dist="33948" dir="2700000" rotWithShape="0">
                          <a:srgbClr val="3B3936"/>
                        </a:outerShdw>
                      </a:effectLst>
                      <a:latin typeface="Palatino"/>
                      <a:ea typeface="Palatino"/>
                      <a:cs typeface="Palatino"/>
                      <a:sym typeface="Palatino"/>
                    </a:endParaRPr>
                  </a:p>
                </p:txBody>
              </p:sp>
            </p:grpSp>
            <p:sp>
              <p:nvSpPr>
                <p:cNvPr id="133" name="Shape 210"/>
                <p:cNvSpPr/>
                <p:nvPr/>
              </p:nvSpPr>
              <p:spPr>
                <a:xfrm>
                  <a:off x="80140" y="107215"/>
                  <a:ext cx="469604" cy="1"/>
                </a:xfrm>
                <a:prstGeom prst="line">
                  <a:avLst/>
                </a:prstGeom>
                <a:noFill/>
                <a:ln w="28575" cap="flat">
                  <a:solidFill>
                    <a:srgbClr val="414141"/>
                  </a:solidFill>
                  <a:prstDash val="solid"/>
                  <a:miter lim="400000"/>
                </a:ln>
                <a:effectLst/>
              </p:spPr>
              <p:txBody>
                <a:bodyPr wrap="square" lIns="0" tIns="0" rIns="0" bIns="0" numCol="1" anchor="t">
                  <a:noAutofit/>
                </a:bodyPr>
                <a:lstStyle/>
                <a:p>
                  <a:pPr defTabSz="321457">
                    <a:defRPr sz="1200">
                      <a:solidFill>
                        <a:srgbClr val="000000"/>
                      </a:solidFill>
                      <a:latin typeface="+mj-lt"/>
                      <a:ea typeface="+mj-ea"/>
                      <a:cs typeface="+mj-cs"/>
                      <a:sym typeface="Helvetica"/>
                    </a:defRPr>
                  </a:pPr>
                  <a:endParaRPr sz="1200">
                    <a:solidFill>
                      <a:srgbClr val="000000"/>
                    </a:solidFill>
                    <a:sym typeface="Helvetica"/>
                  </a:endParaRPr>
                </a:p>
              </p:txBody>
            </p:sp>
            <p:sp>
              <p:nvSpPr>
                <p:cNvPr id="134" name="Shape 211"/>
                <p:cNvSpPr/>
                <p:nvPr/>
              </p:nvSpPr>
              <p:spPr>
                <a:xfrm>
                  <a:off x="83118" y="227596"/>
                  <a:ext cx="469604" cy="1"/>
                </a:xfrm>
                <a:prstGeom prst="line">
                  <a:avLst/>
                </a:prstGeom>
                <a:noFill/>
                <a:ln w="28575" cap="flat">
                  <a:solidFill>
                    <a:srgbClr val="414141"/>
                  </a:solidFill>
                  <a:prstDash val="solid"/>
                  <a:miter lim="400000"/>
                </a:ln>
                <a:effectLst/>
              </p:spPr>
              <p:txBody>
                <a:bodyPr wrap="square" lIns="0" tIns="0" rIns="0" bIns="0" numCol="1" anchor="t">
                  <a:noAutofit/>
                </a:bodyPr>
                <a:lstStyle/>
                <a:p>
                  <a:pPr defTabSz="321457">
                    <a:defRPr sz="1200">
                      <a:solidFill>
                        <a:srgbClr val="000000"/>
                      </a:solidFill>
                      <a:latin typeface="+mj-lt"/>
                      <a:ea typeface="+mj-ea"/>
                      <a:cs typeface="+mj-cs"/>
                      <a:sym typeface="Helvetica"/>
                    </a:defRPr>
                  </a:pPr>
                  <a:endParaRPr sz="1200">
                    <a:solidFill>
                      <a:srgbClr val="000000"/>
                    </a:solidFill>
                    <a:sym typeface="Helvetica"/>
                  </a:endParaRPr>
                </a:p>
              </p:txBody>
            </p:sp>
            <p:sp>
              <p:nvSpPr>
                <p:cNvPr id="135" name="Shape 212"/>
                <p:cNvSpPr/>
                <p:nvPr/>
              </p:nvSpPr>
              <p:spPr>
                <a:xfrm>
                  <a:off x="83118" y="344999"/>
                  <a:ext cx="469604" cy="1"/>
                </a:xfrm>
                <a:prstGeom prst="line">
                  <a:avLst/>
                </a:prstGeom>
                <a:noFill/>
                <a:ln w="28575" cap="flat">
                  <a:solidFill>
                    <a:srgbClr val="414141"/>
                  </a:solidFill>
                  <a:prstDash val="solid"/>
                  <a:miter lim="400000"/>
                </a:ln>
                <a:effectLst/>
              </p:spPr>
              <p:txBody>
                <a:bodyPr wrap="square" lIns="0" tIns="0" rIns="0" bIns="0" numCol="1" anchor="t">
                  <a:noAutofit/>
                </a:bodyPr>
                <a:lstStyle/>
                <a:p>
                  <a:pPr defTabSz="321457">
                    <a:defRPr sz="1200">
                      <a:solidFill>
                        <a:srgbClr val="000000"/>
                      </a:solidFill>
                      <a:latin typeface="+mj-lt"/>
                      <a:ea typeface="+mj-ea"/>
                      <a:cs typeface="+mj-cs"/>
                      <a:sym typeface="Helvetica"/>
                    </a:defRPr>
                  </a:pPr>
                  <a:endParaRPr sz="1200">
                    <a:solidFill>
                      <a:srgbClr val="000000"/>
                    </a:solidFill>
                    <a:sym typeface="Helvetica"/>
                  </a:endParaRPr>
                </a:p>
              </p:txBody>
            </p:sp>
            <p:sp>
              <p:nvSpPr>
                <p:cNvPr id="136" name="Shape 213"/>
                <p:cNvSpPr/>
                <p:nvPr/>
              </p:nvSpPr>
              <p:spPr>
                <a:xfrm>
                  <a:off x="83118" y="462402"/>
                  <a:ext cx="469604" cy="1"/>
                </a:xfrm>
                <a:prstGeom prst="line">
                  <a:avLst/>
                </a:prstGeom>
                <a:noFill/>
                <a:ln w="28575" cap="flat">
                  <a:solidFill>
                    <a:srgbClr val="414141"/>
                  </a:solidFill>
                  <a:prstDash val="solid"/>
                  <a:miter lim="400000"/>
                </a:ln>
                <a:effectLst/>
              </p:spPr>
              <p:txBody>
                <a:bodyPr wrap="square" lIns="0" tIns="0" rIns="0" bIns="0" numCol="1" anchor="t">
                  <a:noAutofit/>
                </a:bodyPr>
                <a:lstStyle/>
                <a:p>
                  <a:pPr defTabSz="321457">
                    <a:defRPr sz="1200">
                      <a:solidFill>
                        <a:srgbClr val="000000"/>
                      </a:solidFill>
                      <a:latin typeface="+mj-lt"/>
                      <a:ea typeface="+mj-ea"/>
                      <a:cs typeface="+mj-cs"/>
                      <a:sym typeface="Helvetica"/>
                    </a:defRPr>
                  </a:pPr>
                  <a:endParaRPr sz="1200">
                    <a:solidFill>
                      <a:srgbClr val="000000"/>
                    </a:solidFill>
                    <a:sym typeface="Helvetica"/>
                  </a:endParaRPr>
                </a:p>
              </p:txBody>
            </p:sp>
            <p:sp>
              <p:nvSpPr>
                <p:cNvPr id="137" name="Shape 214"/>
                <p:cNvSpPr/>
                <p:nvPr/>
              </p:nvSpPr>
              <p:spPr>
                <a:xfrm>
                  <a:off x="86096" y="582783"/>
                  <a:ext cx="469604" cy="1"/>
                </a:xfrm>
                <a:prstGeom prst="line">
                  <a:avLst/>
                </a:prstGeom>
                <a:noFill/>
                <a:ln w="28575" cap="flat">
                  <a:solidFill>
                    <a:srgbClr val="414141"/>
                  </a:solidFill>
                  <a:prstDash val="solid"/>
                  <a:miter lim="400000"/>
                </a:ln>
                <a:effectLst/>
              </p:spPr>
              <p:txBody>
                <a:bodyPr wrap="square" lIns="0" tIns="0" rIns="0" bIns="0" numCol="1" anchor="t">
                  <a:noAutofit/>
                </a:bodyPr>
                <a:lstStyle/>
                <a:p>
                  <a:pPr defTabSz="321457">
                    <a:defRPr sz="1200">
                      <a:solidFill>
                        <a:srgbClr val="000000"/>
                      </a:solidFill>
                      <a:latin typeface="+mj-lt"/>
                      <a:ea typeface="+mj-ea"/>
                      <a:cs typeface="+mj-cs"/>
                      <a:sym typeface="Helvetica"/>
                    </a:defRPr>
                  </a:pPr>
                  <a:endParaRPr sz="1200">
                    <a:solidFill>
                      <a:srgbClr val="000000"/>
                    </a:solidFill>
                    <a:sym typeface="Helvetica"/>
                  </a:endParaRPr>
                </a:p>
              </p:txBody>
            </p:sp>
          </p:grpSp>
          <p:grpSp>
            <p:nvGrpSpPr>
              <p:cNvPr id="112" name="Group 225"/>
              <p:cNvGrpSpPr/>
              <p:nvPr/>
            </p:nvGrpSpPr>
            <p:grpSpPr>
              <a:xfrm>
                <a:off x="205498" y="160745"/>
                <a:ext cx="731183" cy="710954"/>
                <a:chOff x="0" y="0"/>
                <a:chExt cx="731182" cy="710953"/>
              </a:xfrm>
            </p:grpSpPr>
            <p:grpSp>
              <p:nvGrpSpPr>
                <p:cNvPr id="123" name="Group 219"/>
                <p:cNvGrpSpPr/>
                <p:nvPr/>
              </p:nvGrpSpPr>
              <p:grpSpPr>
                <a:xfrm>
                  <a:off x="-1" y="-1"/>
                  <a:ext cx="731184" cy="710955"/>
                  <a:chOff x="0" y="0"/>
                  <a:chExt cx="731182" cy="710953"/>
                </a:xfrm>
              </p:grpSpPr>
              <p:sp>
                <p:nvSpPr>
                  <p:cNvPr id="129" name="Shape 216"/>
                  <p:cNvSpPr/>
                  <p:nvPr/>
                </p:nvSpPr>
                <p:spPr>
                  <a:xfrm>
                    <a:off x="-1" y="-1"/>
                    <a:ext cx="731184" cy="71095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18000"/>
                        </a:lnTo>
                        <a:lnTo>
                          <a:pt x="18100" y="21600"/>
                        </a:lnTo>
                        <a:lnTo>
                          <a:pt x="0" y="21600"/>
                        </a:lnTo>
                        <a:close/>
                      </a:path>
                    </a:pathLst>
                  </a:custGeom>
                  <a:solidFill>
                    <a:srgbClr val="738FAF"/>
                  </a:solidFill>
                  <a:ln w="12700" cap="flat">
                    <a:noFill/>
                    <a:miter lim="400000"/>
                  </a:ln>
                  <a:effectLst/>
                </p:spPr>
                <p:txBody>
                  <a:bodyPr wrap="square" lIns="0" tIns="0" rIns="0" bIns="0" numCol="1" anchor="ctr">
                    <a:noAutofit/>
                  </a:bodyPr>
                  <a:lstStyle/>
                  <a:p>
                    <a:pPr defTabSz="914400">
                      <a:defRPr sz="3200">
                        <a:solidFill>
                          <a:srgbClr val="74B6A8"/>
                        </a:solidFill>
                        <a:effectLst>
                          <a:outerShdw blurRad="25400" dist="33948" dir="2700000" rotWithShape="0">
                            <a:srgbClr val="3B3936"/>
                          </a:outerShdw>
                        </a:effectLst>
                        <a:latin typeface="Palatino"/>
                        <a:ea typeface="Palatino"/>
                        <a:cs typeface="Palatino"/>
                        <a:sym typeface="Palatino"/>
                      </a:defRPr>
                    </a:pPr>
                    <a:endParaRPr sz="3200">
                      <a:solidFill>
                        <a:srgbClr val="74B6A8"/>
                      </a:solidFill>
                      <a:effectLst>
                        <a:outerShdw blurRad="25400" dist="33948" dir="2700000" rotWithShape="0">
                          <a:srgbClr val="3B3936"/>
                        </a:outerShdw>
                      </a:effectLst>
                      <a:latin typeface="Palatino"/>
                      <a:ea typeface="Palatino"/>
                      <a:cs typeface="Palatino"/>
                      <a:sym typeface="Palatino"/>
                    </a:endParaRPr>
                  </a:p>
                </p:txBody>
              </p:sp>
              <p:sp>
                <p:nvSpPr>
                  <p:cNvPr id="130" name="Shape 217"/>
                  <p:cNvSpPr/>
                  <p:nvPr/>
                </p:nvSpPr>
                <p:spPr>
                  <a:xfrm>
                    <a:off x="612687" y="592458"/>
                    <a:ext cx="118495" cy="11849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4320" y="4320"/>
                        </a:lnTo>
                        <a:lnTo>
                          <a:pt x="21600" y="0"/>
                        </a:lnTo>
                        <a:close/>
                      </a:path>
                    </a:pathLst>
                  </a:custGeom>
                  <a:solidFill>
                    <a:srgbClr val="000000">
                      <a:alpha val="20000"/>
                    </a:srgbClr>
                  </a:solidFill>
                  <a:ln w="12700" cap="flat">
                    <a:noFill/>
                    <a:miter lim="400000"/>
                  </a:ln>
                  <a:effectLst/>
                </p:spPr>
                <p:txBody>
                  <a:bodyPr wrap="square" lIns="0" tIns="0" rIns="0" bIns="0" numCol="1" anchor="ctr">
                    <a:noAutofit/>
                  </a:bodyPr>
                  <a:lstStyle/>
                  <a:p>
                    <a:pPr defTabSz="914400">
                      <a:defRPr sz="3200">
                        <a:solidFill>
                          <a:srgbClr val="74B6A8"/>
                        </a:solidFill>
                        <a:effectLst>
                          <a:outerShdw blurRad="25400" dist="33948" dir="2700000" rotWithShape="0">
                            <a:srgbClr val="3B3936"/>
                          </a:outerShdw>
                        </a:effectLst>
                        <a:latin typeface="Palatino"/>
                        <a:ea typeface="Palatino"/>
                        <a:cs typeface="Palatino"/>
                        <a:sym typeface="Palatino"/>
                      </a:defRPr>
                    </a:pPr>
                    <a:endParaRPr sz="3200">
                      <a:solidFill>
                        <a:srgbClr val="74B6A8"/>
                      </a:solidFill>
                      <a:effectLst>
                        <a:outerShdw blurRad="25400" dist="33948" dir="2700000" rotWithShape="0">
                          <a:srgbClr val="3B3936"/>
                        </a:outerShdw>
                      </a:effectLst>
                      <a:latin typeface="Palatino"/>
                      <a:ea typeface="Palatino"/>
                      <a:cs typeface="Palatino"/>
                      <a:sym typeface="Palatino"/>
                    </a:endParaRPr>
                  </a:p>
                </p:txBody>
              </p:sp>
              <p:sp>
                <p:nvSpPr>
                  <p:cNvPr id="131" name="Shape 218"/>
                  <p:cNvSpPr/>
                  <p:nvPr/>
                </p:nvSpPr>
                <p:spPr>
                  <a:xfrm>
                    <a:off x="-1" y="-1"/>
                    <a:ext cx="731184" cy="710955"/>
                  </a:xfrm>
                  <a:custGeom>
                    <a:avLst/>
                    <a:gdLst/>
                    <a:ahLst/>
                    <a:cxnLst>
                      <a:cxn ang="0">
                        <a:pos x="wd2" y="hd2"/>
                      </a:cxn>
                      <a:cxn ang="5400000">
                        <a:pos x="wd2" y="hd2"/>
                      </a:cxn>
                      <a:cxn ang="10800000">
                        <a:pos x="wd2" y="hd2"/>
                      </a:cxn>
                      <a:cxn ang="16200000">
                        <a:pos x="wd2" y="hd2"/>
                      </a:cxn>
                    </a:cxnLst>
                    <a:rect l="0" t="0" r="r" b="b"/>
                    <a:pathLst>
                      <a:path w="21600" h="21600" extrusionOk="0">
                        <a:moveTo>
                          <a:pt x="18100" y="21600"/>
                        </a:moveTo>
                        <a:lnTo>
                          <a:pt x="18800" y="18720"/>
                        </a:lnTo>
                        <a:lnTo>
                          <a:pt x="21600" y="18000"/>
                        </a:lnTo>
                        <a:lnTo>
                          <a:pt x="18100" y="21600"/>
                        </a:lnTo>
                        <a:lnTo>
                          <a:pt x="0" y="21600"/>
                        </a:lnTo>
                        <a:lnTo>
                          <a:pt x="0" y="0"/>
                        </a:lnTo>
                        <a:lnTo>
                          <a:pt x="21600" y="0"/>
                        </a:lnTo>
                        <a:lnTo>
                          <a:pt x="21600" y="18000"/>
                        </a:lnTo>
                      </a:path>
                    </a:pathLst>
                  </a:custGeom>
                  <a:noFill/>
                  <a:ln w="25400" cap="flat">
                    <a:solidFill>
                      <a:srgbClr val="546880"/>
                    </a:solidFill>
                    <a:prstDash val="solid"/>
                    <a:bevel/>
                  </a:ln>
                  <a:effectLst/>
                </p:spPr>
                <p:txBody>
                  <a:bodyPr wrap="square" lIns="0" tIns="0" rIns="0" bIns="0" numCol="1" anchor="ctr">
                    <a:noAutofit/>
                  </a:bodyPr>
                  <a:lstStyle/>
                  <a:p>
                    <a:pPr defTabSz="914400">
                      <a:defRPr sz="3200">
                        <a:solidFill>
                          <a:srgbClr val="74B6A8"/>
                        </a:solidFill>
                        <a:effectLst>
                          <a:outerShdw blurRad="25400" dist="33948" dir="2700000" rotWithShape="0">
                            <a:srgbClr val="3B3936"/>
                          </a:outerShdw>
                        </a:effectLst>
                        <a:latin typeface="Palatino"/>
                        <a:ea typeface="Palatino"/>
                        <a:cs typeface="Palatino"/>
                        <a:sym typeface="Palatino"/>
                      </a:defRPr>
                    </a:pPr>
                    <a:endParaRPr sz="3200">
                      <a:solidFill>
                        <a:srgbClr val="74B6A8"/>
                      </a:solidFill>
                      <a:effectLst>
                        <a:outerShdw blurRad="25400" dist="33948" dir="2700000" rotWithShape="0">
                          <a:srgbClr val="3B3936"/>
                        </a:outerShdw>
                      </a:effectLst>
                      <a:latin typeface="Palatino"/>
                      <a:ea typeface="Palatino"/>
                      <a:cs typeface="Palatino"/>
                      <a:sym typeface="Palatino"/>
                    </a:endParaRPr>
                  </a:p>
                </p:txBody>
              </p:sp>
            </p:grpSp>
            <p:sp>
              <p:nvSpPr>
                <p:cNvPr id="124" name="Shape 220"/>
                <p:cNvSpPr/>
                <p:nvPr/>
              </p:nvSpPr>
              <p:spPr>
                <a:xfrm>
                  <a:off x="80140" y="107215"/>
                  <a:ext cx="469604" cy="1"/>
                </a:xfrm>
                <a:prstGeom prst="line">
                  <a:avLst/>
                </a:prstGeom>
                <a:noFill/>
                <a:ln w="28575" cap="flat">
                  <a:solidFill>
                    <a:srgbClr val="414141"/>
                  </a:solidFill>
                  <a:prstDash val="solid"/>
                  <a:miter lim="400000"/>
                </a:ln>
                <a:effectLst/>
              </p:spPr>
              <p:txBody>
                <a:bodyPr wrap="square" lIns="0" tIns="0" rIns="0" bIns="0" numCol="1" anchor="t">
                  <a:noAutofit/>
                </a:bodyPr>
                <a:lstStyle/>
                <a:p>
                  <a:pPr defTabSz="321457">
                    <a:defRPr sz="1200">
                      <a:solidFill>
                        <a:srgbClr val="000000"/>
                      </a:solidFill>
                      <a:latin typeface="+mj-lt"/>
                      <a:ea typeface="+mj-ea"/>
                      <a:cs typeface="+mj-cs"/>
                      <a:sym typeface="Helvetica"/>
                    </a:defRPr>
                  </a:pPr>
                  <a:endParaRPr sz="1200">
                    <a:solidFill>
                      <a:srgbClr val="000000"/>
                    </a:solidFill>
                    <a:sym typeface="Helvetica"/>
                  </a:endParaRPr>
                </a:p>
              </p:txBody>
            </p:sp>
            <p:sp>
              <p:nvSpPr>
                <p:cNvPr id="125" name="Shape 221"/>
                <p:cNvSpPr/>
                <p:nvPr/>
              </p:nvSpPr>
              <p:spPr>
                <a:xfrm>
                  <a:off x="83118" y="227596"/>
                  <a:ext cx="469604" cy="1"/>
                </a:xfrm>
                <a:prstGeom prst="line">
                  <a:avLst/>
                </a:prstGeom>
                <a:noFill/>
                <a:ln w="28575" cap="flat">
                  <a:solidFill>
                    <a:srgbClr val="414141"/>
                  </a:solidFill>
                  <a:prstDash val="solid"/>
                  <a:miter lim="400000"/>
                </a:ln>
                <a:effectLst/>
              </p:spPr>
              <p:txBody>
                <a:bodyPr wrap="square" lIns="0" tIns="0" rIns="0" bIns="0" numCol="1" anchor="t">
                  <a:noAutofit/>
                </a:bodyPr>
                <a:lstStyle/>
                <a:p>
                  <a:pPr defTabSz="321457">
                    <a:defRPr sz="1200">
                      <a:solidFill>
                        <a:srgbClr val="000000"/>
                      </a:solidFill>
                      <a:latin typeface="+mj-lt"/>
                      <a:ea typeface="+mj-ea"/>
                      <a:cs typeface="+mj-cs"/>
                      <a:sym typeface="Helvetica"/>
                    </a:defRPr>
                  </a:pPr>
                  <a:endParaRPr sz="1200">
                    <a:solidFill>
                      <a:srgbClr val="000000"/>
                    </a:solidFill>
                    <a:sym typeface="Helvetica"/>
                  </a:endParaRPr>
                </a:p>
              </p:txBody>
            </p:sp>
            <p:sp>
              <p:nvSpPr>
                <p:cNvPr id="126" name="Shape 222"/>
                <p:cNvSpPr/>
                <p:nvPr/>
              </p:nvSpPr>
              <p:spPr>
                <a:xfrm>
                  <a:off x="83118" y="344999"/>
                  <a:ext cx="469604" cy="1"/>
                </a:xfrm>
                <a:prstGeom prst="line">
                  <a:avLst/>
                </a:prstGeom>
                <a:noFill/>
                <a:ln w="28575" cap="flat">
                  <a:solidFill>
                    <a:srgbClr val="414141"/>
                  </a:solidFill>
                  <a:prstDash val="solid"/>
                  <a:miter lim="400000"/>
                </a:ln>
                <a:effectLst/>
              </p:spPr>
              <p:txBody>
                <a:bodyPr wrap="square" lIns="0" tIns="0" rIns="0" bIns="0" numCol="1" anchor="t">
                  <a:noAutofit/>
                </a:bodyPr>
                <a:lstStyle/>
                <a:p>
                  <a:pPr defTabSz="321457">
                    <a:defRPr sz="1200">
                      <a:solidFill>
                        <a:srgbClr val="000000"/>
                      </a:solidFill>
                      <a:latin typeface="+mj-lt"/>
                      <a:ea typeface="+mj-ea"/>
                      <a:cs typeface="+mj-cs"/>
                      <a:sym typeface="Helvetica"/>
                    </a:defRPr>
                  </a:pPr>
                  <a:endParaRPr sz="1200">
                    <a:solidFill>
                      <a:srgbClr val="000000"/>
                    </a:solidFill>
                    <a:sym typeface="Helvetica"/>
                  </a:endParaRPr>
                </a:p>
              </p:txBody>
            </p:sp>
            <p:sp>
              <p:nvSpPr>
                <p:cNvPr id="127" name="Shape 223"/>
                <p:cNvSpPr/>
                <p:nvPr/>
              </p:nvSpPr>
              <p:spPr>
                <a:xfrm>
                  <a:off x="83118" y="462402"/>
                  <a:ext cx="469604" cy="1"/>
                </a:xfrm>
                <a:prstGeom prst="line">
                  <a:avLst/>
                </a:prstGeom>
                <a:noFill/>
                <a:ln w="28575" cap="flat">
                  <a:solidFill>
                    <a:srgbClr val="414141"/>
                  </a:solidFill>
                  <a:prstDash val="solid"/>
                  <a:miter lim="400000"/>
                </a:ln>
                <a:effectLst/>
              </p:spPr>
              <p:txBody>
                <a:bodyPr wrap="square" lIns="0" tIns="0" rIns="0" bIns="0" numCol="1" anchor="t">
                  <a:noAutofit/>
                </a:bodyPr>
                <a:lstStyle/>
                <a:p>
                  <a:pPr defTabSz="321457">
                    <a:defRPr sz="1200">
                      <a:solidFill>
                        <a:srgbClr val="000000"/>
                      </a:solidFill>
                      <a:latin typeface="+mj-lt"/>
                      <a:ea typeface="+mj-ea"/>
                      <a:cs typeface="+mj-cs"/>
                      <a:sym typeface="Helvetica"/>
                    </a:defRPr>
                  </a:pPr>
                  <a:endParaRPr sz="1200">
                    <a:solidFill>
                      <a:srgbClr val="000000"/>
                    </a:solidFill>
                    <a:sym typeface="Helvetica"/>
                  </a:endParaRPr>
                </a:p>
              </p:txBody>
            </p:sp>
            <p:sp>
              <p:nvSpPr>
                <p:cNvPr id="128" name="Shape 224"/>
                <p:cNvSpPr/>
                <p:nvPr/>
              </p:nvSpPr>
              <p:spPr>
                <a:xfrm>
                  <a:off x="86096" y="582783"/>
                  <a:ext cx="469604" cy="1"/>
                </a:xfrm>
                <a:prstGeom prst="line">
                  <a:avLst/>
                </a:prstGeom>
                <a:noFill/>
                <a:ln w="28575" cap="flat">
                  <a:solidFill>
                    <a:srgbClr val="414141"/>
                  </a:solidFill>
                  <a:prstDash val="solid"/>
                  <a:miter lim="400000"/>
                </a:ln>
                <a:effectLst/>
              </p:spPr>
              <p:txBody>
                <a:bodyPr wrap="square" lIns="0" tIns="0" rIns="0" bIns="0" numCol="1" anchor="t">
                  <a:noAutofit/>
                </a:bodyPr>
                <a:lstStyle/>
                <a:p>
                  <a:pPr defTabSz="321457">
                    <a:defRPr sz="1200">
                      <a:solidFill>
                        <a:srgbClr val="000000"/>
                      </a:solidFill>
                      <a:latin typeface="+mj-lt"/>
                      <a:ea typeface="+mj-ea"/>
                      <a:cs typeface="+mj-cs"/>
                      <a:sym typeface="Helvetica"/>
                    </a:defRPr>
                  </a:pPr>
                  <a:endParaRPr sz="1200">
                    <a:solidFill>
                      <a:srgbClr val="000000"/>
                    </a:solidFill>
                    <a:sym typeface="Helvetica"/>
                  </a:endParaRPr>
                </a:p>
              </p:txBody>
            </p:sp>
          </p:grpSp>
          <p:grpSp>
            <p:nvGrpSpPr>
              <p:cNvPr id="113" name="Group 235"/>
              <p:cNvGrpSpPr/>
              <p:nvPr/>
            </p:nvGrpSpPr>
            <p:grpSpPr>
              <a:xfrm>
                <a:off x="-1" y="311071"/>
                <a:ext cx="731183" cy="710954"/>
                <a:chOff x="0" y="0"/>
                <a:chExt cx="731182" cy="710953"/>
              </a:xfrm>
            </p:grpSpPr>
            <p:grpSp>
              <p:nvGrpSpPr>
                <p:cNvPr id="114" name="Group 229"/>
                <p:cNvGrpSpPr/>
                <p:nvPr/>
              </p:nvGrpSpPr>
              <p:grpSpPr>
                <a:xfrm>
                  <a:off x="-1" y="-1"/>
                  <a:ext cx="731184" cy="710955"/>
                  <a:chOff x="0" y="0"/>
                  <a:chExt cx="731182" cy="710953"/>
                </a:xfrm>
              </p:grpSpPr>
              <p:sp>
                <p:nvSpPr>
                  <p:cNvPr id="120" name="Shape 226"/>
                  <p:cNvSpPr/>
                  <p:nvPr/>
                </p:nvSpPr>
                <p:spPr>
                  <a:xfrm>
                    <a:off x="-1" y="-1"/>
                    <a:ext cx="731184" cy="71095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18000"/>
                        </a:lnTo>
                        <a:lnTo>
                          <a:pt x="18100" y="21600"/>
                        </a:lnTo>
                        <a:lnTo>
                          <a:pt x="0" y="21600"/>
                        </a:lnTo>
                        <a:close/>
                      </a:path>
                    </a:pathLst>
                  </a:custGeom>
                  <a:solidFill>
                    <a:srgbClr val="738FAF"/>
                  </a:solidFill>
                  <a:ln w="12700" cap="flat">
                    <a:noFill/>
                    <a:miter lim="400000"/>
                  </a:ln>
                  <a:effectLst/>
                </p:spPr>
                <p:txBody>
                  <a:bodyPr wrap="square" lIns="0" tIns="0" rIns="0" bIns="0" numCol="1" anchor="ctr">
                    <a:noAutofit/>
                  </a:bodyPr>
                  <a:lstStyle/>
                  <a:p>
                    <a:pPr defTabSz="914400">
                      <a:defRPr sz="3200">
                        <a:solidFill>
                          <a:srgbClr val="74B6A8"/>
                        </a:solidFill>
                        <a:effectLst>
                          <a:outerShdw blurRad="25400" dist="33948" dir="2700000" rotWithShape="0">
                            <a:srgbClr val="3B3936"/>
                          </a:outerShdw>
                        </a:effectLst>
                        <a:latin typeface="Palatino"/>
                        <a:ea typeface="Palatino"/>
                        <a:cs typeface="Palatino"/>
                        <a:sym typeface="Palatino"/>
                      </a:defRPr>
                    </a:pPr>
                    <a:endParaRPr sz="3200">
                      <a:solidFill>
                        <a:srgbClr val="74B6A8"/>
                      </a:solidFill>
                      <a:effectLst>
                        <a:outerShdw blurRad="25400" dist="33948" dir="2700000" rotWithShape="0">
                          <a:srgbClr val="3B3936"/>
                        </a:outerShdw>
                      </a:effectLst>
                      <a:latin typeface="Palatino"/>
                      <a:ea typeface="Palatino"/>
                      <a:cs typeface="Palatino"/>
                      <a:sym typeface="Palatino"/>
                    </a:endParaRPr>
                  </a:p>
                </p:txBody>
              </p:sp>
              <p:sp>
                <p:nvSpPr>
                  <p:cNvPr id="121" name="Shape 227"/>
                  <p:cNvSpPr/>
                  <p:nvPr/>
                </p:nvSpPr>
                <p:spPr>
                  <a:xfrm>
                    <a:off x="612687" y="592458"/>
                    <a:ext cx="118495" cy="11849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4320" y="4320"/>
                        </a:lnTo>
                        <a:lnTo>
                          <a:pt x="21600" y="0"/>
                        </a:lnTo>
                        <a:close/>
                      </a:path>
                    </a:pathLst>
                  </a:custGeom>
                  <a:solidFill>
                    <a:srgbClr val="000000">
                      <a:alpha val="20000"/>
                    </a:srgbClr>
                  </a:solidFill>
                  <a:ln w="12700" cap="flat">
                    <a:noFill/>
                    <a:miter lim="400000"/>
                  </a:ln>
                  <a:effectLst/>
                </p:spPr>
                <p:txBody>
                  <a:bodyPr wrap="square" lIns="0" tIns="0" rIns="0" bIns="0" numCol="1" anchor="ctr">
                    <a:noAutofit/>
                  </a:bodyPr>
                  <a:lstStyle/>
                  <a:p>
                    <a:pPr defTabSz="914400">
                      <a:defRPr sz="3200">
                        <a:solidFill>
                          <a:srgbClr val="74B6A8"/>
                        </a:solidFill>
                        <a:effectLst>
                          <a:outerShdw blurRad="25400" dist="33948" dir="2700000" rotWithShape="0">
                            <a:srgbClr val="3B3936"/>
                          </a:outerShdw>
                        </a:effectLst>
                        <a:latin typeface="Palatino"/>
                        <a:ea typeface="Palatino"/>
                        <a:cs typeface="Palatino"/>
                        <a:sym typeface="Palatino"/>
                      </a:defRPr>
                    </a:pPr>
                    <a:endParaRPr sz="3200">
                      <a:solidFill>
                        <a:srgbClr val="74B6A8"/>
                      </a:solidFill>
                      <a:effectLst>
                        <a:outerShdw blurRad="25400" dist="33948" dir="2700000" rotWithShape="0">
                          <a:srgbClr val="3B3936"/>
                        </a:outerShdw>
                      </a:effectLst>
                      <a:latin typeface="Palatino"/>
                      <a:ea typeface="Palatino"/>
                      <a:cs typeface="Palatino"/>
                      <a:sym typeface="Palatino"/>
                    </a:endParaRPr>
                  </a:p>
                </p:txBody>
              </p:sp>
              <p:sp>
                <p:nvSpPr>
                  <p:cNvPr id="122" name="Shape 228"/>
                  <p:cNvSpPr/>
                  <p:nvPr/>
                </p:nvSpPr>
                <p:spPr>
                  <a:xfrm>
                    <a:off x="-1" y="-1"/>
                    <a:ext cx="731184" cy="710955"/>
                  </a:xfrm>
                  <a:custGeom>
                    <a:avLst/>
                    <a:gdLst/>
                    <a:ahLst/>
                    <a:cxnLst>
                      <a:cxn ang="0">
                        <a:pos x="wd2" y="hd2"/>
                      </a:cxn>
                      <a:cxn ang="5400000">
                        <a:pos x="wd2" y="hd2"/>
                      </a:cxn>
                      <a:cxn ang="10800000">
                        <a:pos x="wd2" y="hd2"/>
                      </a:cxn>
                      <a:cxn ang="16200000">
                        <a:pos x="wd2" y="hd2"/>
                      </a:cxn>
                    </a:cxnLst>
                    <a:rect l="0" t="0" r="r" b="b"/>
                    <a:pathLst>
                      <a:path w="21600" h="21600" extrusionOk="0">
                        <a:moveTo>
                          <a:pt x="18100" y="21600"/>
                        </a:moveTo>
                        <a:lnTo>
                          <a:pt x="18800" y="18720"/>
                        </a:lnTo>
                        <a:lnTo>
                          <a:pt x="21600" y="18000"/>
                        </a:lnTo>
                        <a:lnTo>
                          <a:pt x="18100" y="21600"/>
                        </a:lnTo>
                        <a:lnTo>
                          <a:pt x="0" y="21600"/>
                        </a:lnTo>
                        <a:lnTo>
                          <a:pt x="0" y="0"/>
                        </a:lnTo>
                        <a:lnTo>
                          <a:pt x="21600" y="0"/>
                        </a:lnTo>
                        <a:lnTo>
                          <a:pt x="21600" y="18000"/>
                        </a:lnTo>
                      </a:path>
                    </a:pathLst>
                  </a:custGeom>
                  <a:noFill/>
                  <a:ln w="25400" cap="flat">
                    <a:solidFill>
                      <a:srgbClr val="546880"/>
                    </a:solidFill>
                    <a:prstDash val="solid"/>
                    <a:bevel/>
                  </a:ln>
                  <a:effectLst/>
                </p:spPr>
                <p:txBody>
                  <a:bodyPr wrap="square" lIns="0" tIns="0" rIns="0" bIns="0" numCol="1" anchor="ctr">
                    <a:noAutofit/>
                  </a:bodyPr>
                  <a:lstStyle/>
                  <a:p>
                    <a:pPr defTabSz="914400">
                      <a:defRPr sz="3200">
                        <a:solidFill>
                          <a:srgbClr val="74B6A8"/>
                        </a:solidFill>
                        <a:effectLst>
                          <a:outerShdw blurRad="25400" dist="33948" dir="2700000" rotWithShape="0">
                            <a:srgbClr val="3B3936"/>
                          </a:outerShdw>
                        </a:effectLst>
                        <a:latin typeface="Palatino"/>
                        <a:ea typeface="Palatino"/>
                        <a:cs typeface="Palatino"/>
                        <a:sym typeface="Palatino"/>
                      </a:defRPr>
                    </a:pPr>
                    <a:endParaRPr sz="3200">
                      <a:solidFill>
                        <a:srgbClr val="74B6A8"/>
                      </a:solidFill>
                      <a:effectLst>
                        <a:outerShdw blurRad="25400" dist="33948" dir="2700000" rotWithShape="0">
                          <a:srgbClr val="3B3936"/>
                        </a:outerShdw>
                      </a:effectLst>
                      <a:latin typeface="Palatino"/>
                      <a:ea typeface="Palatino"/>
                      <a:cs typeface="Palatino"/>
                      <a:sym typeface="Palatino"/>
                    </a:endParaRPr>
                  </a:p>
                </p:txBody>
              </p:sp>
            </p:grpSp>
            <p:sp>
              <p:nvSpPr>
                <p:cNvPr id="115" name="Shape 230"/>
                <p:cNvSpPr/>
                <p:nvPr/>
              </p:nvSpPr>
              <p:spPr>
                <a:xfrm>
                  <a:off x="80140" y="107215"/>
                  <a:ext cx="469604" cy="1"/>
                </a:xfrm>
                <a:prstGeom prst="line">
                  <a:avLst/>
                </a:prstGeom>
                <a:noFill/>
                <a:ln w="28575" cap="flat">
                  <a:solidFill>
                    <a:srgbClr val="414141"/>
                  </a:solidFill>
                  <a:prstDash val="solid"/>
                  <a:miter lim="400000"/>
                </a:ln>
                <a:effectLst/>
              </p:spPr>
              <p:txBody>
                <a:bodyPr wrap="square" lIns="0" tIns="0" rIns="0" bIns="0" numCol="1" anchor="t">
                  <a:noAutofit/>
                </a:bodyPr>
                <a:lstStyle/>
                <a:p>
                  <a:pPr defTabSz="321457">
                    <a:defRPr sz="1200">
                      <a:solidFill>
                        <a:srgbClr val="000000"/>
                      </a:solidFill>
                      <a:latin typeface="+mj-lt"/>
                      <a:ea typeface="+mj-ea"/>
                      <a:cs typeface="+mj-cs"/>
                      <a:sym typeface="Helvetica"/>
                    </a:defRPr>
                  </a:pPr>
                  <a:endParaRPr sz="1200">
                    <a:solidFill>
                      <a:srgbClr val="000000"/>
                    </a:solidFill>
                    <a:sym typeface="Helvetica"/>
                  </a:endParaRPr>
                </a:p>
              </p:txBody>
            </p:sp>
            <p:sp>
              <p:nvSpPr>
                <p:cNvPr id="116" name="Shape 231"/>
                <p:cNvSpPr/>
                <p:nvPr/>
              </p:nvSpPr>
              <p:spPr>
                <a:xfrm>
                  <a:off x="83118" y="227596"/>
                  <a:ext cx="469604" cy="1"/>
                </a:xfrm>
                <a:prstGeom prst="line">
                  <a:avLst/>
                </a:prstGeom>
                <a:noFill/>
                <a:ln w="28575" cap="flat">
                  <a:solidFill>
                    <a:srgbClr val="414141"/>
                  </a:solidFill>
                  <a:prstDash val="solid"/>
                  <a:miter lim="400000"/>
                </a:ln>
                <a:effectLst/>
              </p:spPr>
              <p:txBody>
                <a:bodyPr wrap="square" lIns="0" tIns="0" rIns="0" bIns="0" numCol="1" anchor="t">
                  <a:noAutofit/>
                </a:bodyPr>
                <a:lstStyle/>
                <a:p>
                  <a:pPr defTabSz="321457">
                    <a:defRPr sz="1200">
                      <a:solidFill>
                        <a:srgbClr val="000000"/>
                      </a:solidFill>
                      <a:latin typeface="+mj-lt"/>
                      <a:ea typeface="+mj-ea"/>
                      <a:cs typeface="+mj-cs"/>
                      <a:sym typeface="Helvetica"/>
                    </a:defRPr>
                  </a:pPr>
                  <a:endParaRPr sz="1200">
                    <a:solidFill>
                      <a:srgbClr val="000000"/>
                    </a:solidFill>
                    <a:sym typeface="Helvetica"/>
                  </a:endParaRPr>
                </a:p>
              </p:txBody>
            </p:sp>
            <p:sp>
              <p:nvSpPr>
                <p:cNvPr id="117" name="Shape 232"/>
                <p:cNvSpPr/>
                <p:nvPr/>
              </p:nvSpPr>
              <p:spPr>
                <a:xfrm>
                  <a:off x="83118" y="344999"/>
                  <a:ext cx="469604" cy="1"/>
                </a:xfrm>
                <a:prstGeom prst="line">
                  <a:avLst/>
                </a:prstGeom>
                <a:noFill/>
                <a:ln w="28575" cap="flat">
                  <a:solidFill>
                    <a:srgbClr val="414141"/>
                  </a:solidFill>
                  <a:prstDash val="solid"/>
                  <a:miter lim="400000"/>
                </a:ln>
                <a:effectLst/>
              </p:spPr>
              <p:txBody>
                <a:bodyPr wrap="square" lIns="0" tIns="0" rIns="0" bIns="0" numCol="1" anchor="t">
                  <a:noAutofit/>
                </a:bodyPr>
                <a:lstStyle/>
                <a:p>
                  <a:pPr defTabSz="321457">
                    <a:defRPr sz="1200">
                      <a:solidFill>
                        <a:srgbClr val="000000"/>
                      </a:solidFill>
                      <a:latin typeface="+mj-lt"/>
                      <a:ea typeface="+mj-ea"/>
                      <a:cs typeface="+mj-cs"/>
                      <a:sym typeface="Helvetica"/>
                    </a:defRPr>
                  </a:pPr>
                  <a:endParaRPr sz="1200">
                    <a:solidFill>
                      <a:srgbClr val="000000"/>
                    </a:solidFill>
                    <a:sym typeface="Helvetica"/>
                  </a:endParaRPr>
                </a:p>
              </p:txBody>
            </p:sp>
            <p:sp>
              <p:nvSpPr>
                <p:cNvPr id="118" name="Shape 233"/>
                <p:cNvSpPr/>
                <p:nvPr/>
              </p:nvSpPr>
              <p:spPr>
                <a:xfrm>
                  <a:off x="83118" y="462402"/>
                  <a:ext cx="469604" cy="1"/>
                </a:xfrm>
                <a:prstGeom prst="line">
                  <a:avLst/>
                </a:prstGeom>
                <a:noFill/>
                <a:ln w="28575" cap="flat">
                  <a:solidFill>
                    <a:srgbClr val="414141"/>
                  </a:solidFill>
                  <a:prstDash val="solid"/>
                  <a:miter lim="400000"/>
                </a:ln>
                <a:effectLst/>
              </p:spPr>
              <p:txBody>
                <a:bodyPr wrap="square" lIns="0" tIns="0" rIns="0" bIns="0" numCol="1" anchor="t">
                  <a:noAutofit/>
                </a:bodyPr>
                <a:lstStyle/>
                <a:p>
                  <a:pPr defTabSz="321457">
                    <a:defRPr sz="1200">
                      <a:solidFill>
                        <a:srgbClr val="000000"/>
                      </a:solidFill>
                      <a:latin typeface="+mj-lt"/>
                      <a:ea typeface="+mj-ea"/>
                      <a:cs typeface="+mj-cs"/>
                      <a:sym typeface="Helvetica"/>
                    </a:defRPr>
                  </a:pPr>
                  <a:endParaRPr sz="1200">
                    <a:solidFill>
                      <a:srgbClr val="000000"/>
                    </a:solidFill>
                    <a:sym typeface="Helvetica"/>
                  </a:endParaRPr>
                </a:p>
              </p:txBody>
            </p:sp>
            <p:sp>
              <p:nvSpPr>
                <p:cNvPr id="119" name="Shape 234"/>
                <p:cNvSpPr/>
                <p:nvPr/>
              </p:nvSpPr>
              <p:spPr>
                <a:xfrm>
                  <a:off x="86096" y="582783"/>
                  <a:ext cx="469604" cy="1"/>
                </a:xfrm>
                <a:prstGeom prst="line">
                  <a:avLst/>
                </a:prstGeom>
                <a:noFill/>
                <a:ln w="28575" cap="flat">
                  <a:solidFill>
                    <a:srgbClr val="414141"/>
                  </a:solidFill>
                  <a:prstDash val="solid"/>
                  <a:miter lim="400000"/>
                </a:ln>
                <a:effectLst/>
              </p:spPr>
              <p:txBody>
                <a:bodyPr wrap="square" lIns="0" tIns="0" rIns="0" bIns="0" numCol="1" anchor="t">
                  <a:noAutofit/>
                </a:bodyPr>
                <a:lstStyle/>
                <a:p>
                  <a:pPr defTabSz="321457">
                    <a:defRPr sz="1200">
                      <a:solidFill>
                        <a:srgbClr val="000000"/>
                      </a:solidFill>
                      <a:latin typeface="+mj-lt"/>
                      <a:ea typeface="+mj-ea"/>
                      <a:cs typeface="+mj-cs"/>
                      <a:sym typeface="Helvetica"/>
                    </a:defRPr>
                  </a:pPr>
                  <a:endParaRPr sz="1200">
                    <a:solidFill>
                      <a:srgbClr val="000000"/>
                    </a:solidFill>
                    <a:sym typeface="Helvetica"/>
                  </a:endParaRPr>
                </a:p>
              </p:txBody>
            </p:sp>
          </p:grpSp>
        </p:grpSp>
      </p:grpSp>
      <p:grpSp>
        <p:nvGrpSpPr>
          <p:cNvPr id="171" name="Group 279"/>
          <p:cNvGrpSpPr/>
          <p:nvPr/>
        </p:nvGrpSpPr>
        <p:grpSpPr>
          <a:xfrm>
            <a:off x="5491695" y="2651615"/>
            <a:ext cx="953181" cy="819721"/>
            <a:chOff x="0" y="0"/>
            <a:chExt cx="1355634" cy="1165824"/>
          </a:xfrm>
        </p:grpSpPr>
        <p:grpSp>
          <p:nvGrpSpPr>
            <p:cNvPr id="172" name="Group 247"/>
            <p:cNvGrpSpPr/>
            <p:nvPr/>
          </p:nvGrpSpPr>
          <p:grpSpPr>
            <a:xfrm>
              <a:off x="624451" y="-1"/>
              <a:ext cx="731184" cy="710954"/>
              <a:chOff x="0" y="0"/>
              <a:chExt cx="731182" cy="710953"/>
            </a:xfrm>
          </p:grpSpPr>
          <p:grpSp>
            <p:nvGrpSpPr>
              <p:cNvPr id="204" name="Group 241"/>
              <p:cNvGrpSpPr/>
              <p:nvPr/>
            </p:nvGrpSpPr>
            <p:grpSpPr>
              <a:xfrm>
                <a:off x="-1" y="-1"/>
                <a:ext cx="731184" cy="710955"/>
                <a:chOff x="0" y="0"/>
                <a:chExt cx="731182" cy="710953"/>
              </a:xfrm>
            </p:grpSpPr>
            <p:sp>
              <p:nvSpPr>
                <p:cNvPr id="210" name="Shape 238"/>
                <p:cNvSpPr/>
                <p:nvPr/>
              </p:nvSpPr>
              <p:spPr>
                <a:xfrm>
                  <a:off x="-1" y="-1"/>
                  <a:ext cx="731184" cy="71095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18000"/>
                      </a:lnTo>
                      <a:lnTo>
                        <a:pt x="18100" y="21600"/>
                      </a:lnTo>
                      <a:lnTo>
                        <a:pt x="0" y="21600"/>
                      </a:lnTo>
                      <a:close/>
                    </a:path>
                  </a:pathLst>
                </a:custGeom>
                <a:solidFill>
                  <a:srgbClr val="738FAF"/>
                </a:solidFill>
                <a:ln w="12700" cap="flat">
                  <a:noFill/>
                  <a:miter lim="400000"/>
                </a:ln>
                <a:effectLst/>
              </p:spPr>
              <p:txBody>
                <a:bodyPr wrap="square" lIns="0" tIns="0" rIns="0" bIns="0" numCol="1" anchor="ctr">
                  <a:noAutofit/>
                </a:bodyPr>
                <a:lstStyle/>
                <a:p>
                  <a:pPr defTabSz="914400">
                    <a:defRPr sz="3200">
                      <a:solidFill>
                        <a:srgbClr val="74B6A8"/>
                      </a:solidFill>
                      <a:effectLst>
                        <a:outerShdw blurRad="25400" dist="33948" dir="2700000" rotWithShape="0">
                          <a:srgbClr val="3B3936"/>
                        </a:outerShdw>
                      </a:effectLst>
                      <a:latin typeface="Palatino"/>
                      <a:ea typeface="Palatino"/>
                      <a:cs typeface="Palatino"/>
                      <a:sym typeface="Palatino"/>
                    </a:defRPr>
                  </a:pPr>
                  <a:endParaRPr sz="3200">
                    <a:solidFill>
                      <a:srgbClr val="74B6A8"/>
                    </a:solidFill>
                    <a:effectLst>
                      <a:outerShdw blurRad="25400" dist="33948" dir="2700000" rotWithShape="0">
                        <a:srgbClr val="3B3936"/>
                      </a:outerShdw>
                    </a:effectLst>
                    <a:latin typeface="Palatino"/>
                    <a:ea typeface="Palatino"/>
                    <a:cs typeface="Palatino"/>
                    <a:sym typeface="Palatino"/>
                  </a:endParaRPr>
                </a:p>
              </p:txBody>
            </p:sp>
            <p:sp>
              <p:nvSpPr>
                <p:cNvPr id="211" name="Shape 239"/>
                <p:cNvSpPr/>
                <p:nvPr/>
              </p:nvSpPr>
              <p:spPr>
                <a:xfrm>
                  <a:off x="612687" y="592458"/>
                  <a:ext cx="118495" cy="11849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4320" y="4320"/>
                      </a:lnTo>
                      <a:lnTo>
                        <a:pt x="21600" y="0"/>
                      </a:lnTo>
                      <a:close/>
                    </a:path>
                  </a:pathLst>
                </a:custGeom>
                <a:solidFill>
                  <a:srgbClr val="000000">
                    <a:alpha val="20000"/>
                  </a:srgbClr>
                </a:solidFill>
                <a:ln w="12700" cap="flat">
                  <a:noFill/>
                  <a:miter lim="400000"/>
                </a:ln>
                <a:effectLst/>
              </p:spPr>
              <p:txBody>
                <a:bodyPr wrap="square" lIns="0" tIns="0" rIns="0" bIns="0" numCol="1" anchor="ctr">
                  <a:noAutofit/>
                </a:bodyPr>
                <a:lstStyle/>
                <a:p>
                  <a:pPr defTabSz="914400">
                    <a:defRPr sz="3200">
                      <a:solidFill>
                        <a:srgbClr val="74B6A8"/>
                      </a:solidFill>
                      <a:effectLst>
                        <a:outerShdw blurRad="25400" dist="33948" dir="2700000" rotWithShape="0">
                          <a:srgbClr val="3B3936"/>
                        </a:outerShdw>
                      </a:effectLst>
                      <a:latin typeface="Palatino"/>
                      <a:ea typeface="Palatino"/>
                      <a:cs typeface="Palatino"/>
                      <a:sym typeface="Palatino"/>
                    </a:defRPr>
                  </a:pPr>
                  <a:endParaRPr sz="3200">
                    <a:solidFill>
                      <a:srgbClr val="74B6A8"/>
                    </a:solidFill>
                    <a:effectLst>
                      <a:outerShdw blurRad="25400" dist="33948" dir="2700000" rotWithShape="0">
                        <a:srgbClr val="3B3936"/>
                      </a:outerShdw>
                    </a:effectLst>
                    <a:latin typeface="Palatino"/>
                    <a:ea typeface="Palatino"/>
                    <a:cs typeface="Palatino"/>
                    <a:sym typeface="Palatino"/>
                  </a:endParaRPr>
                </a:p>
              </p:txBody>
            </p:sp>
            <p:sp>
              <p:nvSpPr>
                <p:cNvPr id="212" name="Shape 240"/>
                <p:cNvSpPr/>
                <p:nvPr/>
              </p:nvSpPr>
              <p:spPr>
                <a:xfrm>
                  <a:off x="-1" y="-1"/>
                  <a:ext cx="731184" cy="710955"/>
                </a:xfrm>
                <a:custGeom>
                  <a:avLst/>
                  <a:gdLst/>
                  <a:ahLst/>
                  <a:cxnLst>
                    <a:cxn ang="0">
                      <a:pos x="wd2" y="hd2"/>
                    </a:cxn>
                    <a:cxn ang="5400000">
                      <a:pos x="wd2" y="hd2"/>
                    </a:cxn>
                    <a:cxn ang="10800000">
                      <a:pos x="wd2" y="hd2"/>
                    </a:cxn>
                    <a:cxn ang="16200000">
                      <a:pos x="wd2" y="hd2"/>
                    </a:cxn>
                  </a:cxnLst>
                  <a:rect l="0" t="0" r="r" b="b"/>
                  <a:pathLst>
                    <a:path w="21600" h="21600" extrusionOk="0">
                      <a:moveTo>
                        <a:pt x="18100" y="21600"/>
                      </a:moveTo>
                      <a:lnTo>
                        <a:pt x="18800" y="18720"/>
                      </a:lnTo>
                      <a:lnTo>
                        <a:pt x="21600" y="18000"/>
                      </a:lnTo>
                      <a:lnTo>
                        <a:pt x="18100" y="21600"/>
                      </a:lnTo>
                      <a:lnTo>
                        <a:pt x="0" y="21600"/>
                      </a:lnTo>
                      <a:lnTo>
                        <a:pt x="0" y="0"/>
                      </a:lnTo>
                      <a:lnTo>
                        <a:pt x="21600" y="0"/>
                      </a:lnTo>
                      <a:lnTo>
                        <a:pt x="21600" y="18000"/>
                      </a:lnTo>
                    </a:path>
                  </a:pathLst>
                </a:custGeom>
                <a:noFill/>
                <a:ln w="25400" cap="flat">
                  <a:solidFill>
                    <a:srgbClr val="546880"/>
                  </a:solidFill>
                  <a:prstDash val="solid"/>
                  <a:bevel/>
                </a:ln>
                <a:effectLst/>
              </p:spPr>
              <p:txBody>
                <a:bodyPr wrap="square" lIns="0" tIns="0" rIns="0" bIns="0" numCol="1" anchor="ctr">
                  <a:noAutofit/>
                </a:bodyPr>
                <a:lstStyle/>
                <a:p>
                  <a:pPr defTabSz="914400">
                    <a:defRPr sz="3200">
                      <a:solidFill>
                        <a:srgbClr val="74B6A8"/>
                      </a:solidFill>
                      <a:effectLst>
                        <a:outerShdw blurRad="25400" dist="33948" dir="2700000" rotWithShape="0">
                          <a:srgbClr val="3B3936"/>
                        </a:outerShdw>
                      </a:effectLst>
                      <a:latin typeface="Palatino"/>
                      <a:ea typeface="Palatino"/>
                      <a:cs typeface="Palatino"/>
                      <a:sym typeface="Palatino"/>
                    </a:defRPr>
                  </a:pPr>
                  <a:endParaRPr sz="3200">
                    <a:solidFill>
                      <a:srgbClr val="74B6A8"/>
                    </a:solidFill>
                    <a:effectLst>
                      <a:outerShdw blurRad="25400" dist="33948" dir="2700000" rotWithShape="0">
                        <a:srgbClr val="3B3936"/>
                      </a:outerShdw>
                    </a:effectLst>
                    <a:latin typeface="Palatino"/>
                    <a:ea typeface="Palatino"/>
                    <a:cs typeface="Palatino"/>
                    <a:sym typeface="Palatino"/>
                  </a:endParaRPr>
                </a:p>
              </p:txBody>
            </p:sp>
          </p:grpSp>
          <p:sp>
            <p:nvSpPr>
              <p:cNvPr id="205" name="Shape 242"/>
              <p:cNvSpPr/>
              <p:nvPr/>
            </p:nvSpPr>
            <p:spPr>
              <a:xfrm>
                <a:off x="80140" y="107215"/>
                <a:ext cx="469604" cy="1"/>
              </a:xfrm>
              <a:prstGeom prst="line">
                <a:avLst/>
              </a:prstGeom>
              <a:noFill/>
              <a:ln w="28575" cap="flat">
                <a:solidFill>
                  <a:srgbClr val="414141"/>
                </a:solidFill>
                <a:prstDash val="solid"/>
                <a:miter lim="400000"/>
              </a:ln>
              <a:effectLst/>
            </p:spPr>
            <p:txBody>
              <a:bodyPr wrap="square" lIns="0" tIns="0" rIns="0" bIns="0" numCol="1" anchor="t">
                <a:noAutofit/>
              </a:bodyPr>
              <a:lstStyle/>
              <a:p>
                <a:pPr defTabSz="321457">
                  <a:defRPr sz="1200">
                    <a:solidFill>
                      <a:srgbClr val="000000"/>
                    </a:solidFill>
                    <a:latin typeface="+mj-lt"/>
                    <a:ea typeface="+mj-ea"/>
                    <a:cs typeface="+mj-cs"/>
                    <a:sym typeface="Helvetica"/>
                  </a:defRPr>
                </a:pPr>
                <a:endParaRPr sz="1200">
                  <a:solidFill>
                    <a:srgbClr val="000000"/>
                  </a:solidFill>
                  <a:sym typeface="Helvetica"/>
                </a:endParaRPr>
              </a:p>
            </p:txBody>
          </p:sp>
          <p:sp>
            <p:nvSpPr>
              <p:cNvPr id="206" name="Shape 243"/>
              <p:cNvSpPr/>
              <p:nvPr/>
            </p:nvSpPr>
            <p:spPr>
              <a:xfrm>
                <a:off x="83118" y="227596"/>
                <a:ext cx="469604" cy="1"/>
              </a:xfrm>
              <a:prstGeom prst="line">
                <a:avLst/>
              </a:prstGeom>
              <a:noFill/>
              <a:ln w="28575" cap="flat">
                <a:solidFill>
                  <a:srgbClr val="414141"/>
                </a:solidFill>
                <a:prstDash val="solid"/>
                <a:miter lim="400000"/>
              </a:ln>
              <a:effectLst/>
            </p:spPr>
            <p:txBody>
              <a:bodyPr wrap="square" lIns="0" tIns="0" rIns="0" bIns="0" numCol="1" anchor="t">
                <a:noAutofit/>
              </a:bodyPr>
              <a:lstStyle/>
              <a:p>
                <a:pPr defTabSz="321457">
                  <a:defRPr sz="1200">
                    <a:solidFill>
                      <a:srgbClr val="000000"/>
                    </a:solidFill>
                    <a:latin typeface="+mj-lt"/>
                    <a:ea typeface="+mj-ea"/>
                    <a:cs typeface="+mj-cs"/>
                    <a:sym typeface="Helvetica"/>
                  </a:defRPr>
                </a:pPr>
                <a:endParaRPr sz="1200">
                  <a:solidFill>
                    <a:srgbClr val="000000"/>
                  </a:solidFill>
                  <a:sym typeface="Helvetica"/>
                </a:endParaRPr>
              </a:p>
            </p:txBody>
          </p:sp>
          <p:sp>
            <p:nvSpPr>
              <p:cNvPr id="207" name="Shape 244"/>
              <p:cNvSpPr/>
              <p:nvPr/>
            </p:nvSpPr>
            <p:spPr>
              <a:xfrm>
                <a:off x="83118" y="344999"/>
                <a:ext cx="469604" cy="1"/>
              </a:xfrm>
              <a:prstGeom prst="line">
                <a:avLst/>
              </a:prstGeom>
              <a:noFill/>
              <a:ln w="28575" cap="flat">
                <a:solidFill>
                  <a:srgbClr val="414141"/>
                </a:solidFill>
                <a:prstDash val="solid"/>
                <a:miter lim="400000"/>
              </a:ln>
              <a:effectLst/>
            </p:spPr>
            <p:txBody>
              <a:bodyPr wrap="square" lIns="0" tIns="0" rIns="0" bIns="0" numCol="1" anchor="t">
                <a:noAutofit/>
              </a:bodyPr>
              <a:lstStyle/>
              <a:p>
                <a:pPr defTabSz="321457">
                  <a:defRPr sz="1200">
                    <a:solidFill>
                      <a:srgbClr val="000000"/>
                    </a:solidFill>
                    <a:latin typeface="+mj-lt"/>
                    <a:ea typeface="+mj-ea"/>
                    <a:cs typeface="+mj-cs"/>
                    <a:sym typeface="Helvetica"/>
                  </a:defRPr>
                </a:pPr>
                <a:endParaRPr sz="1200">
                  <a:solidFill>
                    <a:srgbClr val="000000"/>
                  </a:solidFill>
                  <a:sym typeface="Helvetica"/>
                </a:endParaRPr>
              </a:p>
            </p:txBody>
          </p:sp>
          <p:sp>
            <p:nvSpPr>
              <p:cNvPr id="208" name="Shape 245"/>
              <p:cNvSpPr/>
              <p:nvPr/>
            </p:nvSpPr>
            <p:spPr>
              <a:xfrm>
                <a:off x="83118" y="462402"/>
                <a:ext cx="469604" cy="1"/>
              </a:xfrm>
              <a:prstGeom prst="line">
                <a:avLst/>
              </a:prstGeom>
              <a:noFill/>
              <a:ln w="28575" cap="flat">
                <a:solidFill>
                  <a:srgbClr val="414141"/>
                </a:solidFill>
                <a:prstDash val="solid"/>
                <a:miter lim="400000"/>
              </a:ln>
              <a:effectLst/>
            </p:spPr>
            <p:txBody>
              <a:bodyPr wrap="square" lIns="0" tIns="0" rIns="0" bIns="0" numCol="1" anchor="t">
                <a:noAutofit/>
              </a:bodyPr>
              <a:lstStyle/>
              <a:p>
                <a:pPr defTabSz="321457">
                  <a:defRPr sz="1200">
                    <a:solidFill>
                      <a:srgbClr val="000000"/>
                    </a:solidFill>
                    <a:latin typeface="+mj-lt"/>
                    <a:ea typeface="+mj-ea"/>
                    <a:cs typeface="+mj-cs"/>
                    <a:sym typeface="Helvetica"/>
                  </a:defRPr>
                </a:pPr>
                <a:endParaRPr sz="1200">
                  <a:solidFill>
                    <a:srgbClr val="000000"/>
                  </a:solidFill>
                  <a:sym typeface="Helvetica"/>
                </a:endParaRPr>
              </a:p>
            </p:txBody>
          </p:sp>
          <p:sp>
            <p:nvSpPr>
              <p:cNvPr id="209" name="Shape 246"/>
              <p:cNvSpPr/>
              <p:nvPr/>
            </p:nvSpPr>
            <p:spPr>
              <a:xfrm>
                <a:off x="86096" y="582783"/>
                <a:ext cx="469604" cy="1"/>
              </a:xfrm>
              <a:prstGeom prst="line">
                <a:avLst/>
              </a:prstGeom>
              <a:noFill/>
              <a:ln w="28575" cap="flat">
                <a:solidFill>
                  <a:srgbClr val="414141"/>
                </a:solidFill>
                <a:prstDash val="solid"/>
                <a:miter lim="400000"/>
              </a:ln>
              <a:effectLst/>
            </p:spPr>
            <p:txBody>
              <a:bodyPr wrap="square" lIns="0" tIns="0" rIns="0" bIns="0" numCol="1" anchor="t">
                <a:noAutofit/>
              </a:bodyPr>
              <a:lstStyle/>
              <a:p>
                <a:pPr defTabSz="321457">
                  <a:defRPr sz="1200">
                    <a:solidFill>
                      <a:srgbClr val="000000"/>
                    </a:solidFill>
                    <a:latin typeface="+mj-lt"/>
                    <a:ea typeface="+mj-ea"/>
                    <a:cs typeface="+mj-cs"/>
                    <a:sym typeface="Helvetica"/>
                  </a:defRPr>
                </a:pPr>
                <a:endParaRPr sz="1200">
                  <a:solidFill>
                    <a:srgbClr val="000000"/>
                  </a:solidFill>
                  <a:sym typeface="Helvetica"/>
                </a:endParaRPr>
              </a:p>
            </p:txBody>
          </p:sp>
        </p:grpSp>
        <p:grpSp>
          <p:nvGrpSpPr>
            <p:cNvPr id="173" name="Group 278"/>
            <p:cNvGrpSpPr/>
            <p:nvPr/>
          </p:nvGrpSpPr>
          <p:grpSpPr>
            <a:xfrm>
              <a:off x="-1" y="143799"/>
              <a:ext cx="1152855" cy="1022025"/>
              <a:chOff x="0" y="0"/>
              <a:chExt cx="1152853" cy="1022024"/>
            </a:xfrm>
          </p:grpSpPr>
          <p:grpSp>
            <p:nvGrpSpPr>
              <p:cNvPr id="174" name="Group 257"/>
              <p:cNvGrpSpPr/>
              <p:nvPr/>
            </p:nvGrpSpPr>
            <p:grpSpPr>
              <a:xfrm>
                <a:off x="421670" y="-1"/>
                <a:ext cx="731183" cy="710955"/>
                <a:chOff x="0" y="0"/>
                <a:chExt cx="731182" cy="710953"/>
              </a:xfrm>
            </p:grpSpPr>
            <p:grpSp>
              <p:nvGrpSpPr>
                <p:cNvPr id="195" name="Group 251"/>
                <p:cNvGrpSpPr/>
                <p:nvPr/>
              </p:nvGrpSpPr>
              <p:grpSpPr>
                <a:xfrm>
                  <a:off x="-1" y="-1"/>
                  <a:ext cx="731184" cy="710955"/>
                  <a:chOff x="0" y="0"/>
                  <a:chExt cx="731182" cy="710953"/>
                </a:xfrm>
              </p:grpSpPr>
              <p:sp>
                <p:nvSpPr>
                  <p:cNvPr id="201" name="Shape 248"/>
                  <p:cNvSpPr/>
                  <p:nvPr/>
                </p:nvSpPr>
                <p:spPr>
                  <a:xfrm>
                    <a:off x="-1" y="-1"/>
                    <a:ext cx="731184" cy="71095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18000"/>
                        </a:lnTo>
                        <a:lnTo>
                          <a:pt x="18100" y="21600"/>
                        </a:lnTo>
                        <a:lnTo>
                          <a:pt x="0" y="21600"/>
                        </a:lnTo>
                        <a:close/>
                      </a:path>
                    </a:pathLst>
                  </a:custGeom>
                  <a:solidFill>
                    <a:srgbClr val="738FAF"/>
                  </a:solidFill>
                  <a:ln w="12700" cap="flat">
                    <a:noFill/>
                    <a:miter lim="400000"/>
                  </a:ln>
                  <a:effectLst/>
                </p:spPr>
                <p:txBody>
                  <a:bodyPr wrap="square" lIns="0" tIns="0" rIns="0" bIns="0" numCol="1" anchor="ctr">
                    <a:noAutofit/>
                  </a:bodyPr>
                  <a:lstStyle/>
                  <a:p>
                    <a:pPr defTabSz="914400">
                      <a:defRPr sz="3200">
                        <a:solidFill>
                          <a:srgbClr val="74B6A8"/>
                        </a:solidFill>
                        <a:effectLst>
                          <a:outerShdw blurRad="25400" dist="33948" dir="2700000" rotWithShape="0">
                            <a:srgbClr val="3B3936"/>
                          </a:outerShdw>
                        </a:effectLst>
                        <a:latin typeface="Palatino"/>
                        <a:ea typeface="Palatino"/>
                        <a:cs typeface="Palatino"/>
                        <a:sym typeface="Palatino"/>
                      </a:defRPr>
                    </a:pPr>
                    <a:endParaRPr sz="3200">
                      <a:solidFill>
                        <a:srgbClr val="74B6A8"/>
                      </a:solidFill>
                      <a:effectLst>
                        <a:outerShdw blurRad="25400" dist="33948" dir="2700000" rotWithShape="0">
                          <a:srgbClr val="3B3936"/>
                        </a:outerShdw>
                      </a:effectLst>
                      <a:latin typeface="Palatino"/>
                      <a:ea typeface="Palatino"/>
                      <a:cs typeface="Palatino"/>
                      <a:sym typeface="Palatino"/>
                    </a:endParaRPr>
                  </a:p>
                </p:txBody>
              </p:sp>
              <p:sp>
                <p:nvSpPr>
                  <p:cNvPr id="202" name="Shape 249"/>
                  <p:cNvSpPr/>
                  <p:nvPr/>
                </p:nvSpPr>
                <p:spPr>
                  <a:xfrm>
                    <a:off x="612687" y="592458"/>
                    <a:ext cx="118495" cy="11849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4320" y="4320"/>
                        </a:lnTo>
                        <a:lnTo>
                          <a:pt x="21600" y="0"/>
                        </a:lnTo>
                        <a:close/>
                      </a:path>
                    </a:pathLst>
                  </a:custGeom>
                  <a:solidFill>
                    <a:srgbClr val="000000">
                      <a:alpha val="20000"/>
                    </a:srgbClr>
                  </a:solidFill>
                  <a:ln w="12700" cap="flat">
                    <a:noFill/>
                    <a:miter lim="400000"/>
                  </a:ln>
                  <a:effectLst/>
                </p:spPr>
                <p:txBody>
                  <a:bodyPr wrap="square" lIns="0" tIns="0" rIns="0" bIns="0" numCol="1" anchor="ctr">
                    <a:noAutofit/>
                  </a:bodyPr>
                  <a:lstStyle/>
                  <a:p>
                    <a:pPr defTabSz="914400">
                      <a:defRPr sz="3200">
                        <a:solidFill>
                          <a:srgbClr val="74B6A8"/>
                        </a:solidFill>
                        <a:effectLst>
                          <a:outerShdw blurRad="25400" dist="33948" dir="2700000" rotWithShape="0">
                            <a:srgbClr val="3B3936"/>
                          </a:outerShdw>
                        </a:effectLst>
                        <a:latin typeface="Palatino"/>
                        <a:ea typeface="Palatino"/>
                        <a:cs typeface="Palatino"/>
                        <a:sym typeface="Palatino"/>
                      </a:defRPr>
                    </a:pPr>
                    <a:endParaRPr sz="3200">
                      <a:solidFill>
                        <a:srgbClr val="74B6A8"/>
                      </a:solidFill>
                      <a:effectLst>
                        <a:outerShdw blurRad="25400" dist="33948" dir="2700000" rotWithShape="0">
                          <a:srgbClr val="3B3936"/>
                        </a:outerShdw>
                      </a:effectLst>
                      <a:latin typeface="Palatino"/>
                      <a:ea typeface="Palatino"/>
                      <a:cs typeface="Palatino"/>
                      <a:sym typeface="Palatino"/>
                    </a:endParaRPr>
                  </a:p>
                </p:txBody>
              </p:sp>
              <p:sp>
                <p:nvSpPr>
                  <p:cNvPr id="203" name="Shape 250"/>
                  <p:cNvSpPr/>
                  <p:nvPr/>
                </p:nvSpPr>
                <p:spPr>
                  <a:xfrm>
                    <a:off x="-1" y="-1"/>
                    <a:ext cx="731184" cy="710955"/>
                  </a:xfrm>
                  <a:custGeom>
                    <a:avLst/>
                    <a:gdLst/>
                    <a:ahLst/>
                    <a:cxnLst>
                      <a:cxn ang="0">
                        <a:pos x="wd2" y="hd2"/>
                      </a:cxn>
                      <a:cxn ang="5400000">
                        <a:pos x="wd2" y="hd2"/>
                      </a:cxn>
                      <a:cxn ang="10800000">
                        <a:pos x="wd2" y="hd2"/>
                      </a:cxn>
                      <a:cxn ang="16200000">
                        <a:pos x="wd2" y="hd2"/>
                      </a:cxn>
                    </a:cxnLst>
                    <a:rect l="0" t="0" r="r" b="b"/>
                    <a:pathLst>
                      <a:path w="21600" h="21600" extrusionOk="0">
                        <a:moveTo>
                          <a:pt x="18100" y="21600"/>
                        </a:moveTo>
                        <a:lnTo>
                          <a:pt x="18800" y="18720"/>
                        </a:lnTo>
                        <a:lnTo>
                          <a:pt x="21600" y="18000"/>
                        </a:lnTo>
                        <a:lnTo>
                          <a:pt x="18100" y="21600"/>
                        </a:lnTo>
                        <a:lnTo>
                          <a:pt x="0" y="21600"/>
                        </a:lnTo>
                        <a:lnTo>
                          <a:pt x="0" y="0"/>
                        </a:lnTo>
                        <a:lnTo>
                          <a:pt x="21600" y="0"/>
                        </a:lnTo>
                        <a:lnTo>
                          <a:pt x="21600" y="18000"/>
                        </a:lnTo>
                      </a:path>
                    </a:pathLst>
                  </a:custGeom>
                  <a:noFill/>
                  <a:ln w="25400" cap="flat">
                    <a:solidFill>
                      <a:srgbClr val="546880"/>
                    </a:solidFill>
                    <a:prstDash val="solid"/>
                    <a:bevel/>
                  </a:ln>
                  <a:effectLst/>
                </p:spPr>
                <p:txBody>
                  <a:bodyPr wrap="square" lIns="0" tIns="0" rIns="0" bIns="0" numCol="1" anchor="ctr">
                    <a:noAutofit/>
                  </a:bodyPr>
                  <a:lstStyle/>
                  <a:p>
                    <a:pPr defTabSz="914400">
                      <a:defRPr sz="3200">
                        <a:solidFill>
                          <a:srgbClr val="74B6A8"/>
                        </a:solidFill>
                        <a:effectLst>
                          <a:outerShdw blurRad="25400" dist="33948" dir="2700000" rotWithShape="0">
                            <a:srgbClr val="3B3936"/>
                          </a:outerShdw>
                        </a:effectLst>
                        <a:latin typeface="Palatino"/>
                        <a:ea typeface="Palatino"/>
                        <a:cs typeface="Palatino"/>
                        <a:sym typeface="Palatino"/>
                      </a:defRPr>
                    </a:pPr>
                    <a:endParaRPr sz="3200">
                      <a:solidFill>
                        <a:srgbClr val="74B6A8"/>
                      </a:solidFill>
                      <a:effectLst>
                        <a:outerShdw blurRad="25400" dist="33948" dir="2700000" rotWithShape="0">
                          <a:srgbClr val="3B3936"/>
                        </a:outerShdw>
                      </a:effectLst>
                      <a:latin typeface="Palatino"/>
                      <a:ea typeface="Palatino"/>
                      <a:cs typeface="Palatino"/>
                      <a:sym typeface="Palatino"/>
                    </a:endParaRPr>
                  </a:p>
                </p:txBody>
              </p:sp>
            </p:grpSp>
            <p:sp>
              <p:nvSpPr>
                <p:cNvPr id="196" name="Shape 252"/>
                <p:cNvSpPr/>
                <p:nvPr/>
              </p:nvSpPr>
              <p:spPr>
                <a:xfrm>
                  <a:off x="80140" y="107215"/>
                  <a:ext cx="469604" cy="1"/>
                </a:xfrm>
                <a:prstGeom prst="line">
                  <a:avLst/>
                </a:prstGeom>
                <a:noFill/>
                <a:ln w="28575" cap="flat">
                  <a:solidFill>
                    <a:srgbClr val="414141"/>
                  </a:solidFill>
                  <a:prstDash val="solid"/>
                  <a:miter lim="400000"/>
                </a:ln>
                <a:effectLst/>
              </p:spPr>
              <p:txBody>
                <a:bodyPr wrap="square" lIns="0" tIns="0" rIns="0" bIns="0" numCol="1" anchor="t">
                  <a:noAutofit/>
                </a:bodyPr>
                <a:lstStyle/>
                <a:p>
                  <a:pPr defTabSz="321457">
                    <a:defRPr sz="1200">
                      <a:solidFill>
                        <a:srgbClr val="000000"/>
                      </a:solidFill>
                      <a:latin typeface="+mj-lt"/>
                      <a:ea typeface="+mj-ea"/>
                      <a:cs typeface="+mj-cs"/>
                      <a:sym typeface="Helvetica"/>
                    </a:defRPr>
                  </a:pPr>
                  <a:endParaRPr sz="1200">
                    <a:solidFill>
                      <a:srgbClr val="000000"/>
                    </a:solidFill>
                    <a:sym typeface="Helvetica"/>
                  </a:endParaRPr>
                </a:p>
              </p:txBody>
            </p:sp>
            <p:sp>
              <p:nvSpPr>
                <p:cNvPr id="197" name="Shape 253"/>
                <p:cNvSpPr/>
                <p:nvPr/>
              </p:nvSpPr>
              <p:spPr>
                <a:xfrm>
                  <a:off x="83118" y="227596"/>
                  <a:ext cx="469604" cy="1"/>
                </a:xfrm>
                <a:prstGeom prst="line">
                  <a:avLst/>
                </a:prstGeom>
                <a:noFill/>
                <a:ln w="28575" cap="flat">
                  <a:solidFill>
                    <a:srgbClr val="414141"/>
                  </a:solidFill>
                  <a:prstDash val="solid"/>
                  <a:miter lim="400000"/>
                </a:ln>
                <a:effectLst/>
              </p:spPr>
              <p:txBody>
                <a:bodyPr wrap="square" lIns="0" tIns="0" rIns="0" bIns="0" numCol="1" anchor="t">
                  <a:noAutofit/>
                </a:bodyPr>
                <a:lstStyle/>
                <a:p>
                  <a:pPr defTabSz="321457">
                    <a:defRPr sz="1200">
                      <a:solidFill>
                        <a:srgbClr val="000000"/>
                      </a:solidFill>
                      <a:latin typeface="+mj-lt"/>
                      <a:ea typeface="+mj-ea"/>
                      <a:cs typeface="+mj-cs"/>
                      <a:sym typeface="Helvetica"/>
                    </a:defRPr>
                  </a:pPr>
                  <a:endParaRPr sz="1200">
                    <a:solidFill>
                      <a:srgbClr val="000000"/>
                    </a:solidFill>
                    <a:sym typeface="Helvetica"/>
                  </a:endParaRPr>
                </a:p>
              </p:txBody>
            </p:sp>
            <p:sp>
              <p:nvSpPr>
                <p:cNvPr id="198" name="Shape 254"/>
                <p:cNvSpPr/>
                <p:nvPr/>
              </p:nvSpPr>
              <p:spPr>
                <a:xfrm>
                  <a:off x="83118" y="344999"/>
                  <a:ext cx="469604" cy="1"/>
                </a:xfrm>
                <a:prstGeom prst="line">
                  <a:avLst/>
                </a:prstGeom>
                <a:noFill/>
                <a:ln w="28575" cap="flat">
                  <a:solidFill>
                    <a:srgbClr val="414141"/>
                  </a:solidFill>
                  <a:prstDash val="solid"/>
                  <a:miter lim="400000"/>
                </a:ln>
                <a:effectLst/>
              </p:spPr>
              <p:txBody>
                <a:bodyPr wrap="square" lIns="0" tIns="0" rIns="0" bIns="0" numCol="1" anchor="t">
                  <a:noAutofit/>
                </a:bodyPr>
                <a:lstStyle/>
                <a:p>
                  <a:pPr defTabSz="321457">
                    <a:defRPr sz="1200">
                      <a:solidFill>
                        <a:srgbClr val="000000"/>
                      </a:solidFill>
                      <a:latin typeface="+mj-lt"/>
                      <a:ea typeface="+mj-ea"/>
                      <a:cs typeface="+mj-cs"/>
                      <a:sym typeface="Helvetica"/>
                    </a:defRPr>
                  </a:pPr>
                  <a:endParaRPr sz="1200">
                    <a:solidFill>
                      <a:srgbClr val="000000"/>
                    </a:solidFill>
                    <a:sym typeface="Helvetica"/>
                  </a:endParaRPr>
                </a:p>
              </p:txBody>
            </p:sp>
            <p:sp>
              <p:nvSpPr>
                <p:cNvPr id="199" name="Shape 255"/>
                <p:cNvSpPr/>
                <p:nvPr/>
              </p:nvSpPr>
              <p:spPr>
                <a:xfrm>
                  <a:off x="83118" y="462402"/>
                  <a:ext cx="469604" cy="1"/>
                </a:xfrm>
                <a:prstGeom prst="line">
                  <a:avLst/>
                </a:prstGeom>
                <a:noFill/>
                <a:ln w="28575" cap="flat">
                  <a:solidFill>
                    <a:srgbClr val="414141"/>
                  </a:solidFill>
                  <a:prstDash val="solid"/>
                  <a:miter lim="400000"/>
                </a:ln>
                <a:effectLst/>
              </p:spPr>
              <p:txBody>
                <a:bodyPr wrap="square" lIns="0" tIns="0" rIns="0" bIns="0" numCol="1" anchor="t">
                  <a:noAutofit/>
                </a:bodyPr>
                <a:lstStyle/>
                <a:p>
                  <a:pPr defTabSz="321457">
                    <a:defRPr sz="1200">
                      <a:solidFill>
                        <a:srgbClr val="000000"/>
                      </a:solidFill>
                      <a:latin typeface="+mj-lt"/>
                      <a:ea typeface="+mj-ea"/>
                      <a:cs typeface="+mj-cs"/>
                      <a:sym typeface="Helvetica"/>
                    </a:defRPr>
                  </a:pPr>
                  <a:endParaRPr sz="1200">
                    <a:solidFill>
                      <a:srgbClr val="000000"/>
                    </a:solidFill>
                    <a:sym typeface="Helvetica"/>
                  </a:endParaRPr>
                </a:p>
              </p:txBody>
            </p:sp>
            <p:sp>
              <p:nvSpPr>
                <p:cNvPr id="200" name="Shape 256"/>
                <p:cNvSpPr/>
                <p:nvPr/>
              </p:nvSpPr>
              <p:spPr>
                <a:xfrm>
                  <a:off x="86096" y="582783"/>
                  <a:ext cx="469604" cy="1"/>
                </a:xfrm>
                <a:prstGeom prst="line">
                  <a:avLst/>
                </a:prstGeom>
                <a:noFill/>
                <a:ln w="28575" cap="flat">
                  <a:solidFill>
                    <a:srgbClr val="414141"/>
                  </a:solidFill>
                  <a:prstDash val="solid"/>
                  <a:miter lim="400000"/>
                </a:ln>
                <a:effectLst/>
              </p:spPr>
              <p:txBody>
                <a:bodyPr wrap="square" lIns="0" tIns="0" rIns="0" bIns="0" numCol="1" anchor="t">
                  <a:noAutofit/>
                </a:bodyPr>
                <a:lstStyle/>
                <a:p>
                  <a:pPr defTabSz="321457">
                    <a:defRPr sz="1200">
                      <a:solidFill>
                        <a:srgbClr val="000000"/>
                      </a:solidFill>
                      <a:latin typeface="+mj-lt"/>
                      <a:ea typeface="+mj-ea"/>
                      <a:cs typeface="+mj-cs"/>
                      <a:sym typeface="Helvetica"/>
                    </a:defRPr>
                  </a:pPr>
                  <a:endParaRPr sz="1200">
                    <a:solidFill>
                      <a:srgbClr val="000000"/>
                    </a:solidFill>
                    <a:sym typeface="Helvetica"/>
                  </a:endParaRPr>
                </a:p>
              </p:txBody>
            </p:sp>
          </p:grpSp>
          <p:grpSp>
            <p:nvGrpSpPr>
              <p:cNvPr id="175" name="Group 267"/>
              <p:cNvGrpSpPr/>
              <p:nvPr/>
            </p:nvGrpSpPr>
            <p:grpSpPr>
              <a:xfrm>
                <a:off x="205498" y="160745"/>
                <a:ext cx="731183" cy="710954"/>
                <a:chOff x="0" y="0"/>
                <a:chExt cx="731182" cy="710953"/>
              </a:xfrm>
            </p:grpSpPr>
            <p:grpSp>
              <p:nvGrpSpPr>
                <p:cNvPr id="186" name="Group 261"/>
                <p:cNvGrpSpPr/>
                <p:nvPr/>
              </p:nvGrpSpPr>
              <p:grpSpPr>
                <a:xfrm>
                  <a:off x="-1" y="-1"/>
                  <a:ext cx="731184" cy="710955"/>
                  <a:chOff x="0" y="0"/>
                  <a:chExt cx="731182" cy="710953"/>
                </a:xfrm>
              </p:grpSpPr>
              <p:sp>
                <p:nvSpPr>
                  <p:cNvPr id="192" name="Shape 258"/>
                  <p:cNvSpPr/>
                  <p:nvPr/>
                </p:nvSpPr>
                <p:spPr>
                  <a:xfrm>
                    <a:off x="-1" y="-1"/>
                    <a:ext cx="731184" cy="71095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18000"/>
                        </a:lnTo>
                        <a:lnTo>
                          <a:pt x="18100" y="21600"/>
                        </a:lnTo>
                        <a:lnTo>
                          <a:pt x="0" y="21600"/>
                        </a:lnTo>
                        <a:close/>
                      </a:path>
                    </a:pathLst>
                  </a:custGeom>
                  <a:solidFill>
                    <a:srgbClr val="738FAF"/>
                  </a:solidFill>
                  <a:ln w="12700" cap="flat">
                    <a:noFill/>
                    <a:miter lim="400000"/>
                  </a:ln>
                  <a:effectLst/>
                </p:spPr>
                <p:txBody>
                  <a:bodyPr wrap="square" lIns="0" tIns="0" rIns="0" bIns="0" numCol="1" anchor="ctr">
                    <a:noAutofit/>
                  </a:bodyPr>
                  <a:lstStyle/>
                  <a:p>
                    <a:pPr defTabSz="914400">
                      <a:defRPr sz="3200">
                        <a:solidFill>
                          <a:srgbClr val="74B6A8"/>
                        </a:solidFill>
                        <a:effectLst>
                          <a:outerShdw blurRad="25400" dist="33948" dir="2700000" rotWithShape="0">
                            <a:srgbClr val="3B3936"/>
                          </a:outerShdw>
                        </a:effectLst>
                        <a:latin typeface="Palatino"/>
                        <a:ea typeface="Palatino"/>
                        <a:cs typeface="Palatino"/>
                        <a:sym typeface="Palatino"/>
                      </a:defRPr>
                    </a:pPr>
                    <a:endParaRPr sz="3200">
                      <a:solidFill>
                        <a:srgbClr val="74B6A8"/>
                      </a:solidFill>
                      <a:effectLst>
                        <a:outerShdw blurRad="25400" dist="33948" dir="2700000" rotWithShape="0">
                          <a:srgbClr val="3B3936"/>
                        </a:outerShdw>
                      </a:effectLst>
                      <a:latin typeface="Palatino"/>
                      <a:ea typeface="Palatino"/>
                      <a:cs typeface="Palatino"/>
                      <a:sym typeface="Palatino"/>
                    </a:endParaRPr>
                  </a:p>
                </p:txBody>
              </p:sp>
              <p:sp>
                <p:nvSpPr>
                  <p:cNvPr id="193" name="Shape 259"/>
                  <p:cNvSpPr/>
                  <p:nvPr/>
                </p:nvSpPr>
                <p:spPr>
                  <a:xfrm>
                    <a:off x="612687" y="592458"/>
                    <a:ext cx="118495" cy="11849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4320" y="4320"/>
                        </a:lnTo>
                        <a:lnTo>
                          <a:pt x="21600" y="0"/>
                        </a:lnTo>
                        <a:close/>
                      </a:path>
                    </a:pathLst>
                  </a:custGeom>
                  <a:solidFill>
                    <a:srgbClr val="000000">
                      <a:alpha val="20000"/>
                    </a:srgbClr>
                  </a:solidFill>
                  <a:ln w="12700" cap="flat">
                    <a:noFill/>
                    <a:miter lim="400000"/>
                  </a:ln>
                  <a:effectLst/>
                </p:spPr>
                <p:txBody>
                  <a:bodyPr wrap="square" lIns="0" tIns="0" rIns="0" bIns="0" numCol="1" anchor="ctr">
                    <a:noAutofit/>
                  </a:bodyPr>
                  <a:lstStyle/>
                  <a:p>
                    <a:pPr defTabSz="914400">
                      <a:defRPr sz="3200">
                        <a:solidFill>
                          <a:srgbClr val="74B6A8"/>
                        </a:solidFill>
                        <a:effectLst>
                          <a:outerShdw blurRad="25400" dist="33948" dir="2700000" rotWithShape="0">
                            <a:srgbClr val="3B3936"/>
                          </a:outerShdw>
                        </a:effectLst>
                        <a:latin typeface="Palatino"/>
                        <a:ea typeface="Palatino"/>
                        <a:cs typeface="Palatino"/>
                        <a:sym typeface="Palatino"/>
                      </a:defRPr>
                    </a:pPr>
                    <a:endParaRPr sz="3200">
                      <a:solidFill>
                        <a:srgbClr val="74B6A8"/>
                      </a:solidFill>
                      <a:effectLst>
                        <a:outerShdw blurRad="25400" dist="33948" dir="2700000" rotWithShape="0">
                          <a:srgbClr val="3B3936"/>
                        </a:outerShdw>
                      </a:effectLst>
                      <a:latin typeface="Palatino"/>
                      <a:ea typeface="Palatino"/>
                      <a:cs typeface="Palatino"/>
                      <a:sym typeface="Palatino"/>
                    </a:endParaRPr>
                  </a:p>
                </p:txBody>
              </p:sp>
              <p:sp>
                <p:nvSpPr>
                  <p:cNvPr id="194" name="Shape 260"/>
                  <p:cNvSpPr/>
                  <p:nvPr/>
                </p:nvSpPr>
                <p:spPr>
                  <a:xfrm>
                    <a:off x="-1" y="-1"/>
                    <a:ext cx="731184" cy="710955"/>
                  </a:xfrm>
                  <a:custGeom>
                    <a:avLst/>
                    <a:gdLst/>
                    <a:ahLst/>
                    <a:cxnLst>
                      <a:cxn ang="0">
                        <a:pos x="wd2" y="hd2"/>
                      </a:cxn>
                      <a:cxn ang="5400000">
                        <a:pos x="wd2" y="hd2"/>
                      </a:cxn>
                      <a:cxn ang="10800000">
                        <a:pos x="wd2" y="hd2"/>
                      </a:cxn>
                      <a:cxn ang="16200000">
                        <a:pos x="wd2" y="hd2"/>
                      </a:cxn>
                    </a:cxnLst>
                    <a:rect l="0" t="0" r="r" b="b"/>
                    <a:pathLst>
                      <a:path w="21600" h="21600" extrusionOk="0">
                        <a:moveTo>
                          <a:pt x="18100" y="21600"/>
                        </a:moveTo>
                        <a:lnTo>
                          <a:pt x="18800" y="18720"/>
                        </a:lnTo>
                        <a:lnTo>
                          <a:pt x="21600" y="18000"/>
                        </a:lnTo>
                        <a:lnTo>
                          <a:pt x="18100" y="21600"/>
                        </a:lnTo>
                        <a:lnTo>
                          <a:pt x="0" y="21600"/>
                        </a:lnTo>
                        <a:lnTo>
                          <a:pt x="0" y="0"/>
                        </a:lnTo>
                        <a:lnTo>
                          <a:pt x="21600" y="0"/>
                        </a:lnTo>
                        <a:lnTo>
                          <a:pt x="21600" y="18000"/>
                        </a:lnTo>
                      </a:path>
                    </a:pathLst>
                  </a:custGeom>
                  <a:noFill/>
                  <a:ln w="25400" cap="flat">
                    <a:solidFill>
                      <a:srgbClr val="546880"/>
                    </a:solidFill>
                    <a:prstDash val="solid"/>
                    <a:bevel/>
                  </a:ln>
                  <a:effectLst/>
                </p:spPr>
                <p:txBody>
                  <a:bodyPr wrap="square" lIns="0" tIns="0" rIns="0" bIns="0" numCol="1" anchor="ctr">
                    <a:noAutofit/>
                  </a:bodyPr>
                  <a:lstStyle/>
                  <a:p>
                    <a:pPr defTabSz="914400">
                      <a:defRPr sz="3200">
                        <a:solidFill>
                          <a:srgbClr val="74B6A8"/>
                        </a:solidFill>
                        <a:effectLst>
                          <a:outerShdw blurRad="25400" dist="33948" dir="2700000" rotWithShape="0">
                            <a:srgbClr val="3B3936"/>
                          </a:outerShdw>
                        </a:effectLst>
                        <a:latin typeface="Palatino"/>
                        <a:ea typeface="Palatino"/>
                        <a:cs typeface="Palatino"/>
                        <a:sym typeface="Palatino"/>
                      </a:defRPr>
                    </a:pPr>
                    <a:endParaRPr sz="3200">
                      <a:solidFill>
                        <a:srgbClr val="74B6A8"/>
                      </a:solidFill>
                      <a:effectLst>
                        <a:outerShdw blurRad="25400" dist="33948" dir="2700000" rotWithShape="0">
                          <a:srgbClr val="3B3936"/>
                        </a:outerShdw>
                      </a:effectLst>
                      <a:latin typeface="Palatino"/>
                      <a:ea typeface="Palatino"/>
                      <a:cs typeface="Palatino"/>
                      <a:sym typeface="Palatino"/>
                    </a:endParaRPr>
                  </a:p>
                </p:txBody>
              </p:sp>
            </p:grpSp>
            <p:sp>
              <p:nvSpPr>
                <p:cNvPr id="187" name="Shape 262"/>
                <p:cNvSpPr/>
                <p:nvPr/>
              </p:nvSpPr>
              <p:spPr>
                <a:xfrm>
                  <a:off x="80140" y="107215"/>
                  <a:ext cx="469604" cy="1"/>
                </a:xfrm>
                <a:prstGeom prst="line">
                  <a:avLst/>
                </a:prstGeom>
                <a:noFill/>
                <a:ln w="28575" cap="flat">
                  <a:solidFill>
                    <a:srgbClr val="414141"/>
                  </a:solidFill>
                  <a:prstDash val="solid"/>
                  <a:miter lim="400000"/>
                </a:ln>
                <a:effectLst/>
              </p:spPr>
              <p:txBody>
                <a:bodyPr wrap="square" lIns="0" tIns="0" rIns="0" bIns="0" numCol="1" anchor="t">
                  <a:noAutofit/>
                </a:bodyPr>
                <a:lstStyle/>
                <a:p>
                  <a:pPr defTabSz="321457">
                    <a:defRPr sz="1200">
                      <a:solidFill>
                        <a:srgbClr val="000000"/>
                      </a:solidFill>
                      <a:latin typeface="+mj-lt"/>
                      <a:ea typeface="+mj-ea"/>
                      <a:cs typeface="+mj-cs"/>
                      <a:sym typeface="Helvetica"/>
                    </a:defRPr>
                  </a:pPr>
                  <a:endParaRPr sz="1200">
                    <a:solidFill>
                      <a:srgbClr val="000000"/>
                    </a:solidFill>
                    <a:sym typeface="Helvetica"/>
                  </a:endParaRPr>
                </a:p>
              </p:txBody>
            </p:sp>
            <p:sp>
              <p:nvSpPr>
                <p:cNvPr id="188" name="Shape 263"/>
                <p:cNvSpPr/>
                <p:nvPr/>
              </p:nvSpPr>
              <p:spPr>
                <a:xfrm>
                  <a:off x="83118" y="227596"/>
                  <a:ext cx="469604" cy="1"/>
                </a:xfrm>
                <a:prstGeom prst="line">
                  <a:avLst/>
                </a:prstGeom>
                <a:noFill/>
                <a:ln w="28575" cap="flat">
                  <a:solidFill>
                    <a:srgbClr val="414141"/>
                  </a:solidFill>
                  <a:prstDash val="solid"/>
                  <a:miter lim="400000"/>
                </a:ln>
                <a:effectLst/>
              </p:spPr>
              <p:txBody>
                <a:bodyPr wrap="square" lIns="0" tIns="0" rIns="0" bIns="0" numCol="1" anchor="t">
                  <a:noAutofit/>
                </a:bodyPr>
                <a:lstStyle/>
                <a:p>
                  <a:pPr defTabSz="321457">
                    <a:defRPr sz="1200">
                      <a:solidFill>
                        <a:srgbClr val="000000"/>
                      </a:solidFill>
                      <a:latin typeface="+mj-lt"/>
                      <a:ea typeface="+mj-ea"/>
                      <a:cs typeface="+mj-cs"/>
                      <a:sym typeface="Helvetica"/>
                    </a:defRPr>
                  </a:pPr>
                  <a:endParaRPr sz="1200">
                    <a:solidFill>
                      <a:srgbClr val="000000"/>
                    </a:solidFill>
                    <a:sym typeface="Helvetica"/>
                  </a:endParaRPr>
                </a:p>
              </p:txBody>
            </p:sp>
            <p:sp>
              <p:nvSpPr>
                <p:cNvPr id="189" name="Shape 264"/>
                <p:cNvSpPr/>
                <p:nvPr/>
              </p:nvSpPr>
              <p:spPr>
                <a:xfrm>
                  <a:off x="83118" y="344999"/>
                  <a:ext cx="469604" cy="1"/>
                </a:xfrm>
                <a:prstGeom prst="line">
                  <a:avLst/>
                </a:prstGeom>
                <a:noFill/>
                <a:ln w="28575" cap="flat">
                  <a:solidFill>
                    <a:srgbClr val="414141"/>
                  </a:solidFill>
                  <a:prstDash val="solid"/>
                  <a:miter lim="400000"/>
                </a:ln>
                <a:effectLst/>
              </p:spPr>
              <p:txBody>
                <a:bodyPr wrap="square" lIns="0" tIns="0" rIns="0" bIns="0" numCol="1" anchor="t">
                  <a:noAutofit/>
                </a:bodyPr>
                <a:lstStyle/>
                <a:p>
                  <a:pPr defTabSz="321457">
                    <a:defRPr sz="1200">
                      <a:solidFill>
                        <a:srgbClr val="000000"/>
                      </a:solidFill>
                      <a:latin typeface="+mj-lt"/>
                      <a:ea typeface="+mj-ea"/>
                      <a:cs typeface="+mj-cs"/>
                      <a:sym typeface="Helvetica"/>
                    </a:defRPr>
                  </a:pPr>
                  <a:endParaRPr sz="1200">
                    <a:solidFill>
                      <a:srgbClr val="000000"/>
                    </a:solidFill>
                    <a:sym typeface="Helvetica"/>
                  </a:endParaRPr>
                </a:p>
              </p:txBody>
            </p:sp>
            <p:sp>
              <p:nvSpPr>
                <p:cNvPr id="190" name="Shape 265"/>
                <p:cNvSpPr/>
                <p:nvPr/>
              </p:nvSpPr>
              <p:spPr>
                <a:xfrm>
                  <a:off x="83118" y="462402"/>
                  <a:ext cx="469604" cy="1"/>
                </a:xfrm>
                <a:prstGeom prst="line">
                  <a:avLst/>
                </a:prstGeom>
                <a:noFill/>
                <a:ln w="28575" cap="flat">
                  <a:solidFill>
                    <a:srgbClr val="414141"/>
                  </a:solidFill>
                  <a:prstDash val="solid"/>
                  <a:miter lim="400000"/>
                </a:ln>
                <a:effectLst/>
              </p:spPr>
              <p:txBody>
                <a:bodyPr wrap="square" lIns="0" tIns="0" rIns="0" bIns="0" numCol="1" anchor="t">
                  <a:noAutofit/>
                </a:bodyPr>
                <a:lstStyle/>
                <a:p>
                  <a:pPr defTabSz="321457">
                    <a:defRPr sz="1200">
                      <a:solidFill>
                        <a:srgbClr val="000000"/>
                      </a:solidFill>
                      <a:latin typeface="+mj-lt"/>
                      <a:ea typeface="+mj-ea"/>
                      <a:cs typeface="+mj-cs"/>
                      <a:sym typeface="Helvetica"/>
                    </a:defRPr>
                  </a:pPr>
                  <a:endParaRPr sz="1200">
                    <a:solidFill>
                      <a:srgbClr val="000000"/>
                    </a:solidFill>
                    <a:sym typeface="Helvetica"/>
                  </a:endParaRPr>
                </a:p>
              </p:txBody>
            </p:sp>
            <p:sp>
              <p:nvSpPr>
                <p:cNvPr id="191" name="Shape 266"/>
                <p:cNvSpPr/>
                <p:nvPr/>
              </p:nvSpPr>
              <p:spPr>
                <a:xfrm>
                  <a:off x="86096" y="582783"/>
                  <a:ext cx="469604" cy="1"/>
                </a:xfrm>
                <a:prstGeom prst="line">
                  <a:avLst/>
                </a:prstGeom>
                <a:noFill/>
                <a:ln w="28575" cap="flat">
                  <a:solidFill>
                    <a:srgbClr val="414141"/>
                  </a:solidFill>
                  <a:prstDash val="solid"/>
                  <a:miter lim="400000"/>
                </a:ln>
                <a:effectLst/>
              </p:spPr>
              <p:txBody>
                <a:bodyPr wrap="square" lIns="0" tIns="0" rIns="0" bIns="0" numCol="1" anchor="t">
                  <a:noAutofit/>
                </a:bodyPr>
                <a:lstStyle/>
                <a:p>
                  <a:pPr defTabSz="321457">
                    <a:defRPr sz="1200">
                      <a:solidFill>
                        <a:srgbClr val="000000"/>
                      </a:solidFill>
                      <a:latin typeface="+mj-lt"/>
                      <a:ea typeface="+mj-ea"/>
                      <a:cs typeface="+mj-cs"/>
                      <a:sym typeface="Helvetica"/>
                    </a:defRPr>
                  </a:pPr>
                  <a:endParaRPr sz="1200">
                    <a:solidFill>
                      <a:srgbClr val="000000"/>
                    </a:solidFill>
                    <a:sym typeface="Helvetica"/>
                  </a:endParaRPr>
                </a:p>
              </p:txBody>
            </p:sp>
          </p:grpSp>
          <p:grpSp>
            <p:nvGrpSpPr>
              <p:cNvPr id="176" name="Group 277"/>
              <p:cNvGrpSpPr/>
              <p:nvPr/>
            </p:nvGrpSpPr>
            <p:grpSpPr>
              <a:xfrm>
                <a:off x="-1" y="311071"/>
                <a:ext cx="731183" cy="710954"/>
                <a:chOff x="0" y="0"/>
                <a:chExt cx="731182" cy="710953"/>
              </a:xfrm>
            </p:grpSpPr>
            <p:grpSp>
              <p:nvGrpSpPr>
                <p:cNvPr id="177" name="Group 271"/>
                <p:cNvGrpSpPr/>
                <p:nvPr/>
              </p:nvGrpSpPr>
              <p:grpSpPr>
                <a:xfrm>
                  <a:off x="-1" y="-1"/>
                  <a:ext cx="731184" cy="710955"/>
                  <a:chOff x="0" y="0"/>
                  <a:chExt cx="731182" cy="710953"/>
                </a:xfrm>
              </p:grpSpPr>
              <p:sp>
                <p:nvSpPr>
                  <p:cNvPr id="183" name="Shape 268"/>
                  <p:cNvSpPr/>
                  <p:nvPr/>
                </p:nvSpPr>
                <p:spPr>
                  <a:xfrm>
                    <a:off x="-1" y="-1"/>
                    <a:ext cx="731184" cy="71095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18000"/>
                        </a:lnTo>
                        <a:lnTo>
                          <a:pt x="18100" y="21600"/>
                        </a:lnTo>
                        <a:lnTo>
                          <a:pt x="0" y="21600"/>
                        </a:lnTo>
                        <a:close/>
                      </a:path>
                    </a:pathLst>
                  </a:custGeom>
                  <a:solidFill>
                    <a:srgbClr val="738FAF"/>
                  </a:solidFill>
                  <a:ln w="12700" cap="flat">
                    <a:noFill/>
                    <a:miter lim="400000"/>
                  </a:ln>
                  <a:effectLst/>
                </p:spPr>
                <p:txBody>
                  <a:bodyPr wrap="square" lIns="0" tIns="0" rIns="0" bIns="0" numCol="1" anchor="ctr">
                    <a:noAutofit/>
                  </a:bodyPr>
                  <a:lstStyle/>
                  <a:p>
                    <a:pPr defTabSz="914400">
                      <a:defRPr sz="3200">
                        <a:solidFill>
                          <a:srgbClr val="74B6A8"/>
                        </a:solidFill>
                        <a:effectLst>
                          <a:outerShdw blurRad="25400" dist="33948" dir="2700000" rotWithShape="0">
                            <a:srgbClr val="3B3936"/>
                          </a:outerShdw>
                        </a:effectLst>
                        <a:latin typeface="Palatino"/>
                        <a:ea typeface="Palatino"/>
                        <a:cs typeface="Palatino"/>
                        <a:sym typeface="Palatino"/>
                      </a:defRPr>
                    </a:pPr>
                    <a:endParaRPr sz="3200">
                      <a:solidFill>
                        <a:srgbClr val="74B6A8"/>
                      </a:solidFill>
                      <a:effectLst>
                        <a:outerShdw blurRad="25400" dist="33948" dir="2700000" rotWithShape="0">
                          <a:srgbClr val="3B3936"/>
                        </a:outerShdw>
                      </a:effectLst>
                      <a:latin typeface="Palatino"/>
                      <a:ea typeface="Palatino"/>
                      <a:cs typeface="Palatino"/>
                      <a:sym typeface="Palatino"/>
                    </a:endParaRPr>
                  </a:p>
                </p:txBody>
              </p:sp>
              <p:sp>
                <p:nvSpPr>
                  <p:cNvPr id="184" name="Shape 269"/>
                  <p:cNvSpPr/>
                  <p:nvPr/>
                </p:nvSpPr>
                <p:spPr>
                  <a:xfrm>
                    <a:off x="612687" y="592458"/>
                    <a:ext cx="118495" cy="11849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4320" y="4320"/>
                        </a:lnTo>
                        <a:lnTo>
                          <a:pt x="21600" y="0"/>
                        </a:lnTo>
                        <a:close/>
                      </a:path>
                    </a:pathLst>
                  </a:custGeom>
                  <a:solidFill>
                    <a:srgbClr val="000000">
                      <a:alpha val="20000"/>
                    </a:srgbClr>
                  </a:solidFill>
                  <a:ln w="12700" cap="flat">
                    <a:noFill/>
                    <a:miter lim="400000"/>
                  </a:ln>
                  <a:effectLst/>
                </p:spPr>
                <p:txBody>
                  <a:bodyPr wrap="square" lIns="0" tIns="0" rIns="0" bIns="0" numCol="1" anchor="ctr">
                    <a:noAutofit/>
                  </a:bodyPr>
                  <a:lstStyle/>
                  <a:p>
                    <a:pPr defTabSz="914400">
                      <a:defRPr sz="3200">
                        <a:solidFill>
                          <a:srgbClr val="74B6A8"/>
                        </a:solidFill>
                        <a:effectLst>
                          <a:outerShdw blurRad="25400" dist="33948" dir="2700000" rotWithShape="0">
                            <a:srgbClr val="3B3936"/>
                          </a:outerShdw>
                        </a:effectLst>
                        <a:latin typeface="Palatino"/>
                        <a:ea typeface="Palatino"/>
                        <a:cs typeface="Palatino"/>
                        <a:sym typeface="Palatino"/>
                      </a:defRPr>
                    </a:pPr>
                    <a:endParaRPr sz="3200">
                      <a:solidFill>
                        <a:srgbClr val="74B6A8"/>
                      </a:solidFill>
                      <a:effectLst>
                        <a:outerShdw blurRad="25400" dist="33948" dir="2700000" rotWithShape="0">
                          <a:srgbClr val="3B3936"/>
                        </a:outerShdw>
                      </a:effectLst>
                      <a:latin typeface="Palatino"/>
                      <a:ea typeface="Palatino"/>
                      <a:cs typeface="Palatino"/>
                      <a:sym typeface="Palatino"/>
                    </a:endParaRPr>
                  </a:p>
                </p:txBody>
              </p:sp>
              <p:sp>
                <p:nvSpPr>
                  <p:cNvPr id="185" name="Shape 270"/>
                  <p:cNvSpPr/>
                  <p:nvPr/>
                </p:nvSpPr>
                <p:spPr>
                  <a:xfrm>
                    <a:off x="-1" y="-1"/>
                    <a:ext cx="731184" cy="710955"/>
                  </a:xfrm>
                  <a:custGeom>
                    <a:avLst/>
                    <a:gdLst/>
                    <a:ahLst/>
                    <a:cxnLst>
                      <a:cxn ang="0">
                        <a:pos x="wd2" y="hd2"/>
                      </a:cxn>
                      <a:cxn ang="5400000">
                        <a:pos x="wd2" y="hd2"/>
                      </a:cxn>
                      <a:cxn ang="10800000">
                        <a:pos x="wd2" y="hd2"/>
                      </a:cxn>
                      <a:cxn ang="16200000">
                        <a:pos x="wd2" y="hd2"/>
                      </a:cxn>
                    </a:cxnLst>
                    <a:rect l="0" t="0" r="r" b="b"/>
                    <a:pathLst>
                      <a:path w="21600" h="21600" extrusionOk="0">
                        <a:moveTo>
                          <a:pt x="18100" y="21600"/>
                        </a:moveTo>
                        <a:lnTo>
                          <a:pt x="18800" y="18720"/>
                        </a:lnTo>
                        <a:lnTo>
                          <a:pt x="21600" y="18000"/>
                        </a:lnTo>
                        <a:lnTo>
                          <a:pt x="18100" y="21600"/>
                        </a:lnTo>
                        <a:lnTo>
                          <a:pt x="0" y="21600"/>
                        </a:lnTo>
                        <a:lnTo>
                          <a:pt x="0" y="0"/>
                        </a:lnTo>
                        <a:lnTo>
                          <a:pt x="21600" y="0"/>
                        </a:lnTo>
                        <a:lnTo>
                          <a:pt x="21600" y="18000"/>
                        </a:lnTo>
                      </a:path>
                    </a:pathLst>
                  </a:custGeom>
                  <a:noFill/>
                  <a:ln w="25400" cap="flat">
                    <a:solidFill>
                      <a:srgbClr val="546880"/>
                    </a:solidFill>
                    <a:prstDash val="solid"/>
                    <a:bevel/>
                  </a:ln>
                  <a:effectLst/>
                </p:spPr>
                <p:txBody>
                  <a:bodyPr wrap="square" lIns="0" tIns="0" rIns="0" bIns="0" numCol="1" anchor="ctr">
                    <a:noAutofit/>
                  </a:bodyPr>
                  <a:lstStyle/>
                  <a:p>
                    <a:pPr defTabSz="914400">
                      <a:defRPr sz="3200">
                        <a:solidFill>
                          <a:srgbClr val="74B6A8"/>
                        </a:solidFill>
                        <a:effectLst>
                          <a:outerShdw blurRad="25400" dist="33948" dir="2700000" rotWithShape="0">
                            <a:srgbClr val="3B3936"/>
                          </a:outerShdw>
                        </a:effectLst>
                        <a:latin typeface="Palatino"/>
                        <a:ea typeface="Palatino"/>
                        <a:cs typeface="Palatino"/>
                        <a:sym typeface="Palatino"/>
                      </a:defRPr>
                    </a:pPr>
                    <a:endParaRPr sz="3200">
                      <a:solidFill>
                        <a:srgbClr val="74B6A8"/>
                      </a:solidFill>
                      <a:effectLst>
                        <a:outerShdw blurRad="25400" dist="33948" dir="2700000" rotWithShape="0">
                          <a:srgbClr val="3B3936"/>
                        </a:outerShdw>
                      </a:effectLst>
                      <a:latin typeface="Palatino"/>
                      <a:ea typeface="Palatino"/>
                      <a:cs typeface="Palatino"/>
                      <a:sym typeface="Palatino"/>
                    </a:endParaRPr>
                  </a:p>
                </p:txBody>
              </p:sp>
            </p:grpSp>
            <p:sp>
              <p:nvSpPr>
                <p:cNvPr id="178" name="Shape 272"/>
                <p:cNvSpPr/>
                <p:nvPr/>
              </p:nvSpPr>
              <p:spPr>
                <a:xfrm>
                  <a:off x="80140" y="107215"/>
                  <a:ext cx="469604" cy="1"/>
                </a:xfrm>
                <a:prstGeom prst="line">
                  <a:avLst/>
                </a:prstGeom>
                <a:noFill/>
                <a:ln w="28575" cap="flat">
                  <a:solidFill>
                    <a:srgbClr val="414141"/>
                  </a:solidFill>
                  <a:prstDash val="solid"/>
                  <a:miter lim="400000"/>
                </a:ln>
                <a:effectLst/>
              </p:spPr>
              <p:txBody>
                <a:bodyPr wrap="square" lIns="0" tIns="0" rIns="0" bIns="0" numCol="1" anchor="t">
                  <a:noAutofit/>
                </a:bodyPr>
                <a:lstStyle/>
                <a:p>
                  <a:pPr defTabSz="321457">
                    <a:defRPr sz="1200">
                      <a:solidFill>
                        <a:srgbClr val="000000"/>
                      </a:solidFill>
                      <a:latin typeface="+mj-lt"/>
                      <a:ea typeface="+mj-ea"/>
                      <a:cs typeface="+mj-cs"/>
                      <a:sym typeface="Helvetica"/>
                    </a:defRPr>
                  </a:pPr>
                  <a:endParaRPr sz="1200">
                    <a:solidFill>
                      <a:srgbClr val="000000"/>
                    </a:solidFill>
                    <a:sym typeface="Helvetica"/>
                  </a:endParaRPr>
                </a:p>
              </p:txBody>
            </p:sp>
            <p:sp>
              <p:nvSpPr>
                <p:cNvPr id="179" name="Shape 273"/>
                <p:cNvSpPr/>
                <p:nvPr/>
              </p:nvSpPr>
              <p:spPr>
                <a:xfrm>
                  <a:off x="83118" y="227596"/>
                  <a:ext cx="469604" cy="1"/>
                </a:xfrm>
                <a:prstGeom prst="line">
                  <a:avLst/>
                </a:prstGeom>
                <a:noFill/>
                <a:ln w="28575" cap="flat">
                  <a:solidFill>
                    <a:srgbClr val="414141"/>
                  </a:solidFill>
                  <a:prstDash val="solid"/>
                  <a:miter lim="400000"/>
                </a:ln>
                <a:effectLst/>
              </p:spPr>
              <p:txBody>
                <a:bodyPr wrap="square" lIns="0" tIns="0" rIns="0" bIns="0" numCol="1" anchor="t">
                  <a:noAutofit/>
                </a:bodyPr>
                <a:lstStyle/>
                <a:p>
                  <a:pPr defTabSz="321457">
                    <a:defRPr sz="1200">
                      <a:solidFill>
                        <a:srgbClr val="000000"/>
                      </a:solidFill>
                      <a:latin typeface="+mj-lt"/>
                      <a:ea typeface="+mj-ea"/>
                      <a:cs typeface="+mj-cs"/>
                      <a:sym typeface="Helvetica"/>
                    </a:defRPr>
                  </a:pPr>
                  <a:endParaRPr sz="1200">
                    <a:solidFill>
                      <a:srgbClr val="000000"/>
                    </a:solidFill>
                    <a:sym typeface="Helvetica"/>
                  </a:endParaRPr>
                </a:p>
              </p:txBody>
            </p:sp>
            <p:sp>
              <p:nvSpPr>
                <p:cNvPr id="180" name="Shape 274"/>
                <p:cNvSpPr/>
                <p:nvPr/>
              </p:nvSpPr>
              <p:spPr>
                <a:xfrm>
                  <a:off x="83118" y="344999"/>
                  <a:ext cx="469604" cy="1"/>
                </a:xfrm>
                <a:prstGeom prst="line">
                  <a:avLst/>
                </a:prstGeom>
                <a:noFill/>
                <a:ln w="28575" cap="flat">
                  <a:solidFill>
                    <a:srgbClr val="414141"/>
                  </a:solidFill>
                  <a:prstDash val="solid"/>
                  <a:miter lim="400000"/>
                </a:ln>
                <a:effectLst/>
              </p:spPr>
              <p:txBody>
                <a:bodyPr wrap="square" lIns="0" tIns="0" rIns="0" bIns="0" numCol="1" anchor="t">
                  <a:noAutofit/>
                </a:bodyPr>
                <a:lstStyle/>
                <a:p>
                  <a:pPr defTabSz="321457">
                    <a:defRPr sz="1200">
                      <a:solidFill>
                        <a:srgbClr val="000000"/>
                      </a:solidFill>
                      <a:latin typeface="+mj-lt"/>
                      <a:ea typeface="+mj-ea"/>
                      <a:cs typeface="+mj-cs"/>
                      <a:sym typeface="Helvetica"/>
                    </a:defRPr>
                  </a:pPr>
                  <a:endParaRPr sz="1200">
                    <a:solidFill>
                      <a:srgbClr val="000000"/>
                    </a:solidFill>
                    <a:sym typeface="Helvetica"/>
                  </a:endParaRPr>
                </a:p>
              </p:txBody>
            </p:sp>
            <p:sp>
              <p:nvSpPr>
                <p:cNvPr id="181" name="Shape 275"/>
                <p:cNvSpPr/>
                <p:nvPr/>
              </p:nvSpPr>
              <p:spPr>
                <a:xfrm>
                  <a:off x="83118" y="462402"/>
                  <a:ext cx="469604" cy="1"/>
                </a:xfrm>
                <a:prstGeom prst="line">
                  <a:avLst/>
                </a:prstGeom>
                <a:noFill/>
                <a:ln w="28575" cap="flat">
                  <a:solidFill>
                    <a:srgbClr val="414141"/>
                  </a:solidFill>
                  <a:prstDash val="solid"/>
                  <a:miter lim="400000"/>
                </a:ln>
                <a:effectLst/>
              </p:spPr>
              <p:txBody>
                <a:bodyPr wrap="square" lIns="0" tIns="0" rIns="0" bIns="0" numCol="1" anchor="t">
                  <a:noAutofit/>
                </a:bodyPr>
                <a:lstStyle/>
                <a:p>
                  <a:pPr defTabSz="321457">
                    <a:defRPr sz="1200">
                      <a:solidFill>
                        <a:srgbClr val="000000"/>
                      </a:solidFill>
                      <a:latin typeface="+mj-lt"/>
                      <a:ea typeface="+mj-ea"/>
                      <a:cs typeface="+mj-cs"/>
                      <a:sym typeface="Helvetica"/>
                    </a:defRPr>
                  </a:pPr>
                  <a:endParaRPr sz="1200">
                    <a:solidFill>
                      <a:srgbClr val="000000"/>
                    </a:solidFill>
                    <a:sym typeface="Helvetica"/>
                  </a:endParaRPr>
                </a:p>
              </p:txBody>
            </p:sp>
            <p:sp>
              <p:nvSpPr>
                <p:cNvPr id="182" name="Shape 276"/>
                <p:cNvSpPr/>
                <p:nvPr/>
              </p:nvSpPr>
              <p:spPr>
                <a:xfrm>
                  <a:off x="86096" y="582783"/>
                  <a:ext cx="469604" cy="1"/>
                </a:xfrm>
                <a:prstGeom prst="line">
                  <a:avLst/>
                </a:prstGeom>
                <a:noFill/>
                <a:ln w="28575" cap="flat">
                  <a:solidFill>
                    <a:srgbClr val="414141"/>
                  </a:solidFill>
                  <a:prstDash val="solid"/>
                  <a:miter lim="400000"/>
                </a:ln>
                <a:effectLst/>
              </p:spPr>
              <p:txBody>
                <a:bodyPr wrap="square" lIns="0" tIns="0" rIns="0" bIns="0" numCol="1" anchor="t">
                  <a:noAutofit/>
                </a:bodyPr>
                <a:lstStyle/>
                <a:p>
                  <a:pPr defTabSz="321457">
                    <a:defRPr sz="1200">
                      <a:solidFill>
                        <a:srgbClr val="000000"/>
                      </a:solidFill>
                      <a:latin typeface="+mj-lt"/>
                      <a:ea typeface="+mj-ea"/>
                      <a:cs typeface="+mj-cs"/>
                      <a:sym typeface="Helvetica"/>
                    </a:defRPr>
                  </a:pPr>
                  <a:endParaRPr sz="1200">
                    <a:solidFill>
                      <a:srgbClr val="000000"/>
                    </a:solidFill>
                    <a:sym typeface="Helvetica"/>
                  </a:endParaRPr>
                </a:p>
              </p:txBody>
            </p:sp>
          </p:grpSp>
        </p:grpSp>
      </p:grpSp>
      <p:grpSp>
        <p:nvGrpSpPr>
          <p:cNvPr id="213" name="Group 283"/>
          <p:cNvGrpSpPr/>
          <p:nvPr/>
        </p:nvGrpSpPr>
        <p:grpSpPr>
          <a:xfrm>
            <a:off x="2963390" y="4608843"/>
            <a:ext cx="1447293" cy="1116609"/>
            <a:chOff x="0" y="-10258"/>
            <a:chExt cx="2058371" cy="1588065"/>
          </a:xfrm>
        </p:grpSpPr>
        <p:sp>
          <p:nvSpPr>
            <p:cNvPr id="214" name="Shape 280"/>
            <p:cNvSpPr/>
            <p:nvPr/>
          </p:nvSpPr>
          <p:spPr>
            <a:xfrm>
              <a:off x="103381" y="-10258"/>
              <a:ext cx="1714428" cy="452318"/>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50800" tIns="50800" rIns="50800" bIns="50800" numCol="1" anchor="ctr">
              <a:spAutoFit/>
            </a:bodyPr>
            <a:lstStyle>
              <a:lvl1pPr>
                <a:defRPr sz="2000">
                  <a:latin typeface="Palatino"/>
                  <a:ea typeface="Palatino"/>
                  <a:cs typeface="Palatino"/>
                  <a:sym typeface="Palatino"/>
                </a:defRPr>
              </a:lvl1pPr>
            </a:lstStyle>
            <a:p>
              <a:pPr defTabSz="914400">
                <a:defRPr sz="1800">
                  <a:solidFill>
                    <a:srgbClr val="000000"/>
                  </a:solidFill>
                </a:defRPr>
              </a:pPr>
              <a:r>
                <a:rPr sz="1400">
                  <a:solidFill>
                    <a:srgbClr val="000000"/>
                  </a:solidFill>
                  <a:latin typeface="Source Sans Pro Light" panose="020B0403030403020204" pitchFamily="34" charset="0"/>
                  <a:ea typeface="Source Sans Pro Light" panose="020B0403030403020204" pitchFamily="34" charset="0"/>
                </a:rPr>
                <a:t>59,958 patients</a:t>
              </a:r>
            </a:p>
          </p:txBody>
        </p:sp>
        <p:sp>
          <p:nvSpPr>
            <p:cNvPr id="215" name="Shape 281"/>
            <p:cNvSpPr/>
            <p:nvPr/>
          </p:nvSpPr>
          <p:spPr>
            <a:xfrm>
              <a:off x="185222" y="468900"/>
              <a:ext cx="1185510" cy="1108907"/>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50800" tIns="50800" rIns="50800" bIns="50800" numCol="1" anchor="ctr">
              <a:spAutoFit/>
            </a:bodyPr>
            <a:lstStyle/>
            <a:p>
              <a:pPr marL="133941" indent="-133941" defTabSz="914400">
                <a:buSzPct val="100000"/>
                <a:buFont typeface="Arial"/>
                <a:buChar char="•"/>
                <a:defRPr sz="1800">
                  <a:solidFill>
                    <a:srgbClr val="000000"/>
                  </a:solidFill>
                </a:defRPr>
              </a:pPr>
              <a:r>
                <a:rPr sz="1100">
                  <a:solidFill>
                    <a:srgbClr val="000000"/>
                  </a:solidFill>
                  <a:latin typeface="Source Sans Pro Light" panose="020B0403030403020204" pitchFamily="34" charset="0"/>
                  <a:ea typeface="Source Sans Pro Light" panose="020B0403030403020204" pitchFamily="34" charset="0"/>
                  <a:cs typeface="Palatino"/>
                  <a:sym typeface="Palatino"/>
                </a:rPr>
                <a:t>Age</a:t>
              </a:r>
              <a:endParaRPr>
                <a:solidFill>
                  <a:srgbClr val="000000"/>
                </a:solidFill>
                <a:latin typeface="Source Sans Pro Light" panose="020B0403030403020204" pitchFamily="34" charset="0"/>
                <a:ea typeface="Source Sans Pro Light" panose="020B0403030403020204" pitchFamily="34" charset="0"/>
                <a:cs typeface="Palatino"/>
                <a:sym typeface="Palatino"/>
              </a:endParaRPr>
            </a:p>
            <a:p>
              <a:pPr marL="133941" indent="-133941" defTabSz="914400">
                <a:buSzPct val="100000"/>
                <a:buFont typeface="Arial"/>
                <a:buChar char="•"/>
                <a:defRPr sz="1800">
                  <a:solidFill>
                    <a:srgbClr val="000000"/>
                  </a:solidFill>
                </a:defRPr>
              </a:pPr>
              <a:r>
                <a:rPr sz="1100">
                  <a:solidFill>
                    <a:srgbClr val="000000"/>
                  </a:solidFill>
                  <a:latin typeface="Source Sans Pro Light" panose="020B0403030403020204" pitchFamily="34" charset="0"/>
                  <a:ea typeface="Source Sans Pro Light" panose="020B0403030403020204" pitchFamily="34" charset="0"/>
                  <a:cs typeface="Palatino"/>
                  <a:sym typeface="Palatino"/>
                </a:rPr>
                <a:t>Gender</a:t>
              </a:r>
              <a:endParaRPr>
                <a:solidFill>
                  <a:srgbClr val="000000"/>
                </a:solidFill>
                <a:latin typeface="Source Sans Pro Light" panose="020B0403030403020204" pitchFamily="34" charset="0"/>
                <a:ea typeface="Source Sans Pro Light" panose="020B0403030403020204" pitchFamily="34" charset="0"/>
                <a:cs typeface="Palatino"/>
                <a:sym typeface="Palatino"/>
              </a:endParaRPr>
            </a:p>
            <a:p>
              <a:pPr marL="133941" indent="-133941" defTabSz="914400">
                <a:buSzPct val="100000"/>
                <a:buFont typeface="Arial"/>
                <a:buChar char="•"/>
                <a:defRPr sz="1800">
                  <a:solidFill>
                    <a:srgbClr val="000000"/>
                  </a:solidFill>
                </a:defRPr>
              </a:pPr>
              <a:r>
                <a:rPr sz="1100">
                  <a:solidFill>
                    <a:srgbClr val="000000"/>
                  </a:solidFill>
                  <a:latin typeface="Source Sans Pro Light" panose="020B0403030403020204" pitchFamily="34" charset="0"/>
                  <a:ea typeface="Source Sans Pro Light" panose="020B0403030403020204" pitchFamily="34" charset="0"/>
                  <a:cs typeface="Palatino"/>
                  <a:sym typeface="Palatino"/>
                </a:rPr>
                <a:t>Insurance</a:t>
              </a:r>
              <a:endParaRPr>
                <a:solidFill>
                  <a:srgbClr val="000000"/>
                </a:solidFill>
                <a:latin typeface="Source Sans Pro Light" panose="020B0403030403020204" pitchFamily="34" charset="0"/>
                <a:ea typeface="Source Sans Pro Light" panose="020B0403030403020204" pitchFamily="34" charset="0"/>
                <a:cs typeface="Palatino"/>
                <a:sym typeface="Palatino"/>
              </a:endParaRPr>
            </a:p>
            <a:p>
              <a:pPr marL="133941" indent="-133941" defTabSz="914400">
                <a:buSzPct val="100000"/>
                <a:buFont typeface="Arial"/>
                <a:buChar char="•"/>
                <a:defRPr sz="1800">
                  <a:solidFill>
                    <a:srgbClr val="000000"/>
                  </a:solidFill>
                </a:defRPr>
              </a:pPr>
              <a:r>
                <a:rPr sz="1100">
                  <a:solidFill>
                    <a:srgbClr val="000000"/>
                  </a:solidFill>
                  <a:latin typeface="Source Sans Pro Light" panose="020B0403030403020204" pitchFamily="34" charset="0"/>
                  <a:ea typeface="Source Sans Pro Light" panose="020B0403030403020204" pitchFamily="34" charset="0"/>
                  <a:cs typeface="Palatino"/>
                  <a:sym typeface="Palatino"/>
                </a:rPr>
                <a:t>Zip code</a:t>
              </a:r>
              <a:endParaRPr>
                <a:solidFill>
                  <a:srgbClr val="000000"/>
                </a:solidFill>
                <a:latin typeface="Source Sans Pro Light" panose="020B0403030403020204" pitchFamily="34" charset="0"/>
                <a:ea typeface="Source Sans Pro Light" panose="020B0403030403020204" pitchFamily="34" charset="0"/>
                <a:cs typeface="Palatino"/>
                <a:sym typeface="Palatino"/>
              </a:endParaRPr>
            </a:p>
          </p:txBody>
        </p:sp>
        <p:sp>
          <p:nvSpPr>
            <p:cNvPr id="216" name="Shape 282"/>
            <p:cNvSpPr/>
            <p:nvPr/>
          </p:nvSpPr>
          <p:spPr>
            <a:xfrm>
              <a:off x="0" y="18022"/>
              <a:ext cx="2058371" cy="1488509"/>
            </a:xfrm>
            <a:prstGeom prst="rect">
              <a:avLst/>
            </a:prstGeom>
            <a:noFill/>
            <a:ln w="25400" cap="flat">
              <a:solidFill>
                <a:srgbClr val="738FAF"/>
              </a:solidFill>
              <a:prstDash val="solid"/>
              <a:bevel/>
            </a:ln>
            <a:effectLst/>
          </p:spPr>
          <p:txBody>
            <a:bodyPr wrap="square" lIns="0" tIns="0" rIns="0" bIns="0" numCol="1" anchor="ctr">
              <a:noAutofit/>
            </a:bodyPr>
            <a:lstStyle/>
            <a:p>
              <a:pPr defTabSz="914400">
                <a:defRPr sz="3200">
                  <a:solidFill>
                    <a:srgbClr val="FFFFFF"/>
                  </a:solidFill>
                  <a:effectLst>
                    <a:outerShdw blurRad="25400" dist="33948" dir="2700000" rotWithShape="0">
                      <a:srgbClr val="3B3936"/>
                    </a:outerShdw>
                  </a:effectLst>
                  <a:latin typeface="Palatino"/>
                  <a:ea typeface="Palatino"/>
                  <a:cs typeface="Palatino"/>
                  <a:sym typeface="Palatino"/>
                </a:defRPr>
              </a:pPr>
              <a:endParaRPr sz="3200">
                <a:solidFill>
                  <a:srgbClr val="FFFFFF"/>
                </a:solidFill>
                <a:effectLst>
                  <a:outerShdw blurRad="25400" dist="33948" dir="2700000" rotWithShape="0">
                    <a:srgbClr val="3B3936"/>
                  </a:outerShdw>
                </a:effectLst>
                <a:latin typeface="Source Sans Pro Light" panose="020B0403030403020204" pitchFamily="34" charset="0"/>
                <a:ea typeface="Source Sans Pro Light" panose="020B0403030403020204" pitchFamily="34" charset="0"/>
                <a:cs typeface="Palatino"/>
                <a:sym typeface="Palatino"/>
              </a:endParaRPr>
            </a:p>
          </p:txBody>
        </p:sp>
      </p:grpSp>
      <p:grpSp>
        <p:nvGrpSpPr>
          <p:cNvPr id="217" name="Group 287"/>
          <p:cNvGrpSpPr/>
          <p:nvPr/>
        </p:nvGrpSpPr>
        <p:grpSpPr>
          <a:xfrm>
            <a:off x="4605942" y="4620566"/>
            <a:ext cx="1576267" cy="839363"/>
            <a:chOff x="0" y="-10258"/>
            <a:chExt cx="2241800" cy="1193759"/>
          </a:xfrm>
        </p:grpSpPr>
        <p:sp>
          <p:nvSpPr>
            <p:cNvPr id="218" name="Shape 284"/>
            <p:cNvSpPr/>
            <p:nvPr/>
          </p:nvSpPr>
          <p:spPr>
            <a:xfrm>
              <a:off x="30175" y="-10258"/>
              <a:ext cx="1817021" cy="452317"/>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50800" tIns="50800" rIns="50800" bIns="50800" numCol="1" anchor="ctr">
              <a:spAutoFit/>
            </a:bodyPr>
            <a:lstStyle>
              <a:lvl1pPr>
                <a:defRPr sz="2000">
                  <a:latin typeface="Palatino"/>
                  <a:ea typeface="Palatino"/>
                  <a:cs typeface="Palatino"/>
                  <a:sym typeface="Palatino"/>
                </a:defRPr>
              </a:lvl1pPr>
            </a:lstStyle>
            <a:p>
              <a:pPr defTabSz="914400">
                <a:defRPr sz="1800">
                  <a:solidFill>
                    <a:srgbClr val="000000"/>
                  </a:solidFill>
                </a:defRPr>
              </a:pPr>
              <a:r>
                <a:rPr sz="1400">
                  <a:solidFill>
                    <a:srgbClr val="000000"/>
                  </a:solidFill>
                  <a:latin typeface="Source Sans Pro Light" panose="020B0403030403020204" pitchFamily="34" charset="0"/>
                  <a:ea typeface="Source Sans Pro Light" panose="020B0403030403020204" pitchFamily="34" charset="0"/>
                </a:rPr>
                <a:t>180,716 wounds</a:t>
              </a:r>
            </a:p>
          </p:txBody>
        </p:sp>
        <p:sp>
          <p:nvSpPr>
            <p:cNvPr id="219" name="Shape 285"/>
            <p:cNvSpPr/>
            <p:nvPr/>
          </p:nvSpPr>
          <p:spPr>
            <a:xfrm>
              <a:off x="135769" y="404899"/>
              <a:ext cx="1669288" cy="627407"/>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50800" tIns="50800" rIns="50800" bIns="50800" numCol="1" anchor="ctr">
              <a:spAutoFit/>
            </a:bodyPr>
            <a:lstStyle/>
            <a:p>
              <a:pPr marL="160729" indent="-160729" defTabSz="914400">
                <a:buSzPct val="100000"/>
                <a:buFont typeface="Arial"/>
                <a:buChar char="•"/>
                <a:defRPr sz="1800">
                  <a:solidFill>
                    <a:srgbClr val="000000"/>
                  </a:solidFill>
                </a:defRPr>
              </a:pPr>
              <a:r>
                <a:rPr sz="1100" dirty="0">
                  <a:solidFill>
                    <a:srgbClr val="000000"/>
                  </a:solidFill>
                  <a:latin typeface="Source Sans Pro Light" panose="020B0403030403020204" pitchFamily="34" charset="0"/>
                  <a:ea typeface="Source Sans Pro Light" panose="020B0403030403020204" pitchFamily="34" charset="0"/>
                  <a:cs typeface="Palatino"/>
                  <a:sym typeface="Palatino"/>
                </a:rPr>
                <a:t>Wound type</a:t>
              </a:r>
              <a:endParaRPr dirty="0">
                <a:solidFill>
                  <a:srgbClr val="000000"/>
                </a:solidFill>
                <a:latin typeface="Source Sans Pro Light" panose="020B0403030403020204" pitchFamily="34" charset="0"/>
                <a:ea typeface="Source Sans Pro Light" panose="020B0403030403020204" pitchFamily="34" charset="0"/>
                <a:cs typeface="Palatino"/>
                <a:sym typeface="Palatino"/>
              </a:endParaRPr>
            </a:p>
            <a:p>
              <a:pPr marL="160729" indent="-160729" defTabSz="914400">
                <a:buSzPct val="100000"/>
                <a:buFont typeface="Arial"/>
                <a:buChar char="•"/>
                <a:defRPr sz="1800">
                  <a:solidFill>
                    <a:srgbClr val="000000"/>
                  </a:solidFill>
                </a:defRPr>
              </a:pPr>
              <a:r>
                <a:rPr sz="1100" dirty="0">
                  <a:solidFill>
                    <a:srgbClr val="000000"/>
                  </a:solidFill>
                  <a:latin typeface="Source Sans Pro Light" panose="020B0403030403020204" pitchFamily="34" charset="0"/>
                  <a:ea typeface="Source Sans Pro Light" panose="020B0403030403020204" pitchFamily="34" charset="0"/>
                  <a:cs typeface="Palatino"/>
                  <a:sym typeface="Palatino"/>
                </a:rPr>
                <a:t>Wound location</a:t>
              </a:r>
            </a:p>
          </p:txBody>
        </p:sp>
        <p:sp>
          <p:nvSpPr>
            <p:cNvPr id="220" name="Shape 286"/>
            <p:cNvSpPr/>
            <p:nvPr/>
          </p:nvSpPr>
          <p:spPr>
            <a:xfrm>
              <a:off x="0" y="5105"/>
              <a:ext cx="2241800" cy="1178396"/>
            </a:xfrm>
            <a:prstGeom prst="rect">
              <a:avLst/>
            </a:prstGeom>
            <a:noFill/>
            <a:ln w="25400" cap="flat">
              <a:solidFill>
                <a:srgbClr val="738FAF"/>
              </a:solidFill>
              <a:prstDash val="solid"/>
              <a:bevel/>
            </a:ln>
            <a:effectLst/>
          </p:spPr>
          <p:txBody>
            <a:bodyPr wrap="square" lIns="0" tIns="0" rIns="0" bIns="0" numCol="1" anchor="ctr">
              <a:noAutofit/>
            </a:bodyPr>
            <a:lstStyle/>
            <a:p>
              <a:pPr defTabSz="914400">
                <a:defRPr sz="3200">
                  <a:solidFill>
                    <a:srgbClr val="FFFFFF"/>
                  </a:solidFill>
                  <a:effectLst>
                    <a:outerShdw blurRad="25400" dist="33948" dir="2700000" rotWithShape="0">
                      <a:srgbClr val="3B3936"/>
                    </a:outerShdw>
                  </a:effectLst>
                  <a:latin typeface="Palatino"/>
                  <a:ea typeface="Palatino"/>
                  <a:cs typeface="Palatino"/>
                  <a:sym typeface="Palatino"/>
                </a:defRPr>
              </a:pPr>
              <a:endParaRPr sz="3200">
                <a:solidFill>
                  <a:srgbClr val="FFFFFF"/>
                </a:solidFill>
                <a:effectLst>
                  <a:outerShdw blurRad="25400" dist="33948" dir="2700000" rotWithShape="0">
                    <a:srgbClr val="3B3936"/>
                  </a:outerShdw>
                </a:effectLst>
                <a:latin typeface="Source Sans Pro Light" panose="020B0403030403020204" pitchFamily="34" charset="0"/>
                <a:ea typeface="Source Sans Pro Light" panose="020B0403030403020204" pitchFamily="34" charset="0"/>
                <a:cs typeface="Palatino"/>
                <a:sym typeface="Palatino"/>
              </a:endParaRPr>
            </a:p>
          </p:txBody>
        </p:sp>
      </p:grpSp>
      <p:grpSp>
        <p:nvGrpSpPr>
          <p:cNvPr id="221" name="Group 291"/>
          <p:cNvGrpSpPr/>
          <p:nvPr/>
        </p:nvGrpSpPr>
        <p:grpSpPr>
          <a:xfrm>
            <a:off x="6349467" y="4606965"/>
            <a:ext cx="2179523" cy="1300558"/>
            <a:chOff x="0" y="-10258"/>
            <a:chExt cx="3099764" cy="1849679"/>
          </a:xfrm>
        </p:grpSpPr>
        <p:sp>
          <p:nvSpPr>
            <p:cNvPr id="222" name="Shape 288"/>
            <p:cNvSpPr/>
            <p:nvPr/>
          </p:nvSpPr>
          <p:spPr>
            <a:xfrm>
              <a:off x="108151" y="399179"/>
              <a:ext cx="2141668" cy="134965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50800" tIns="50800" rIns="50800" bIns="50800" numCol="1" anchor="ctr">
              <a:spAutoFit/>
            </a:bodyPr>
            <a:lstStyle/>
            <a:p>
              <a:pPr marL="133941" indent="-133941" defTabSz="914400">
                <a:buSzPct val="100000"/>
                <a:buFont typeface="Arial"/>
                <a:buChar char="•"/>
                <a:defRPr sz="1800">
                  <a:solidFill>
                    <a:srgbClr val="000000"/>
                  </a:solidFill>
                </a:defRPr>
              </a:pPr>
              <a:r>
                <a:rPr sz="1100">
                  <a:solidFill>
                    <a:srgbClr val="000000"/>
                  </a:solidFill>
                  <a:latin typeface="Source Sans Pro Light" panose="020B0403030403020204" pitchFamily="34" charset="0"/>
                  <a:ea typeface="Source Sans Pro Light" panose="020B0403030403020204" pitchFamily="34" charset="0"/>
                  <a:cs typeface="Palatino"/>
                  <a:sym typeface="Palatino"/>
                </a:rPr>
                <a:t>Dimensions</a:t>
              </a:r>
            </a:p>
            <a:p>
              <a:pPr marL="133941" indent="-133941" defTabSz="914400">
                <a:buSzPct val="100000"/>
                <a:buFont typeface="Arial"/>
                <a:buChar char="•"/>
                <a:defRPr sz="1800">
                  <a:solidFill>
                    <a:srgbClr val="000000"/>
                  </a:solidFill>
                </a:defRPr>
              </a:pPr>
              <a:r>
                <a:rPr sz="1100">
                  <a:solidFill>
                    <a:srgbClr val="000000"/>
                  </a:solidFill>
                  <a:latin typeface="Source Sans Pro Light" panose="020B0403030403020204" pitchFamily="34" charset="0"/>
                  <a:ea typeface="Source Sans Pro Light" panose="020B0403030403020204" pitchFamily="34" charset="0"/>
                  <a:cs typeface="Palatino"/>
                  <a:sym typeface="Palatino"/>
                </a:rPr>
                <a:t>Edema</a:t>
              </a:r>
              <a:endParaRPr>
                <a:solidFill>
                  <a:srgbClr val="000000"/>
                </a:solidFill>
                <a:latin typeface="Source Sans Pro Light" panose="020B0403030403020204" pitchFamily="34" charset="0"/>
                <a:ea typeface="Source Sans Pro Light" panose="020B0403030403020204" pitchFamily="34" charset="0"/>
                <a:cs typeface="Palatino"/>
                <a:sym typeface="Palatino"/>
              </a:endParaRPr>
            </a:p>
            <a:p>
              <a:pPr marL="133941" indent="-133941" defTabSz="914400">
                <a:buSzPct val="100000"/>
                <a:buFont typeface="Arial"/>
                <a:buChar char="•"/>
                <a:defRPr sz="1800">
                  <a:solidFill>
                    <a:srgbClr val="000000"/>
                  </a:solidFill>
                </a:defRPr>
              </a:pPr>
              <a:r>
                <a:rPr sz="1100">
                  <a:solidFill>
                    <a:srgbClr val="000000"/>
                  </a:solidFill>
                  <a:latin typeface="Source Sans Pro Light" panose="020B0403030403020204" pitchFamily="34" charset="0"/>
                  <a:ea typeface="Source Sans Pro Light" panose="020B0403030403020204" pitchFamily="34" charset="0"/>
                  <a:cs typeface="Palatino"/>
                  <a:sym typeface="Palatino"/>
                </a:rPr>
                <a:t>Erythema</a:t>
              </a:r>
              <a:endParaRPr>
                <a:solidFill>
                  <a:srgbClr val="000000"/>
                </a:solidFill>
                <a:latin typeface="Source Sans Pro Light" panose="020B0403030403020204" pitchFamily="34" charset="0"/>
                <a:ea typeface="Source Sans Pro Light" panose="020B0403030403020204" pitchFamily="34" charset="0"/>
                <a:cs typeface="Palatino"/>
                <a:sym typeface="Palatino"/>
              </a:endParaRPr>
            </a:p>
            <a:p>
              <a:pPr marL="133941" indent="-133941" defTabSz="914400">
                <a:buSzPct val="100000"/>
                <a:buFont typeface="Arial"/>
                <a:buChar char="•"/>
                <a:defRPr sz="1800">
                  <a:solidFill>
                    <a:srgbClr val="000000"/>
                  </a:solidFill>
                </a:defRPr>
              </a:pPr>
              <a:r>
                <a:rPr sz="1100">
                  <a:solidFill>
                    <a:srgbClr val="000000"/>
                  </a:solidFill>
                  <a:latin typeface="Source Sans Pro Light" panose="020B0403030403020204" pitchFamily="34" charset="0"/>
                  <a:ea typeface="Source Sans Pro Light" panose="020B0403030403020204" pitchFamily="34" charset="0"/>
                  <a:cs typeface="Palatino"/>
                  <a:sym typeface="Palatino"/>
                </a:rPr>
                <a:t>Rubor</a:t>
              </a:r>
            </a:p>
            <a:p>
              <a:pPr marL="133941" indent="-133941" defTabSz="914400">
                <a:buSzPct val="100000"/>
                <a:buFont typeface="Arial"/>
                <a:buChar char="•"/>
                <a:defRPr sz="1800">
                  <a:solidFill>
                    <a:srgbClr val="000000"/>
                  </a:solidFill>
                </a:defRPr>
              </a:pPr>
              <a:r>
                <a:rPr sz="1100">
                  <a:solidFill>
                    <a:srgbClr val="000000"/>
                  </a:solidFill>
                  <a:latin typeface="Source Sans Pro Light" panose="020B0403030403020204" pitchFamily="34" charset="0"/>
                  <a:ea typeface="Source Sans Pro Light" panose="020B0403030403020204" pitchFamily="34" charset="0"/>
                  <a:cs typeface="Palatino"/>
                  <a:sym typeface="Palatino"/>
                </a:rPr>
                <a:t>Other wound qualities</a:t>
              </a:r>
            </a:p>
          </p:txBody>
        </p:sp>
        <p:sp>
          <p:nvSpPr>
            <p:cNvPr id="223" name="Shape 289"/>
            <p:cNvSpPr/>
            <p:nvPr/>
          </p:nvSpPr>
          <p:spPr>
            <a:xfrm>
              <a:off x="0" y="-10258"/>
              <a:ext cx="3099764" cy="452317"/>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ctr">
              <a:spAutoFit/>
            </a:bodyPr>
            <a:lstStyle>
              <a:lvl1pPr>
                <a:defRPr sz="2000">
                  <a:latin typeface="Palatino"/>
                  <a:ea typeface="Palatino"/>
                  <a:cs typeface="Palatino"/>
                  <a:sym typeface="Palatino"/>
                </a:defRPr>
              </a:lvl1pPr>
            </a:lstStyle>
            <a:p>
              <a:pPr defTabSz="914400">
                <a:defRPr sz="1800">
                  <a:solidFill>
                    <a:srgbClr val="000000"/>
                  </a:solidFill>
                </a:defRPr>
              </a:pPr>
              <a:r>
                <a:rPr sz="1400">
                  <a:solidFill>
                    <a:srgbClr val="000000"/>
                  </a:solidFill>
                  <a:latin typeface="Source Sans Pro Light" panose="020B0403030403020204" pitchFamily="34" charset="0"/>
                  <a:ea typeface="Source Sans Pro Light" panose="020B0403030403020204" pitchFamily="34" charset="0"/>
                </a:rPr>
                <a:t>Each wound assessment:</a:t>
              </a:r>
            </a:p>
          </p:txBody>
        </p:sp>
        <p:sp>
          <p:nvSpPr>
            <p:cNvPr id="224" name="Shape 290"/>
            <p:cNvSpPr/>
            <p:nvPr/>
          </p:nvSpPr>
          <p:spPr>
            <a:xfrm>
              <a:off x="11474" y="27530"/>
              <a:ext cx="3088290" cy="1811891"/>
            </a:xfrm>
            <a:prstGeom prst="rect">
              <a:avLst/>
            </a:prstGeom>
            <a:noFill/>
            <a:ln w="25400" cap="flat">
              <a:solidFill>
                <a:srgbClr val="738FAF"/>
              </a:solidFill>
              <a:prstDash val="solid"/>
              <a:bevel/>
            </a:ln>
            <a:effectLst/>
          </p:spPr>
          <p:txBody>
            <a:bodyPr wrap="square" lIns="0" tIns="0" rIns="0" bIns="0" numCol="1" anchor="ctr">
              <a:noAutofit/>
            </a:bodyPr>
            <a:lstStyle/>
            <a:p>
              <a:pPr defTabSz="914400">
                <a:defRPr sz="3200">
                  <a:solidFill>
                    <a:srgbClr val="FFFFFF"/>
                  </a:solidFill>
                  <a:effectLst>
                    <a:outerShdw blurRad="25400" dist="33948" dir="2700000" rotWithShape="0">
                      <a:srgbClr val="3B3936"/>
                    </a:outerShdw>
                  </a:effectLst>
                  <a:latin typeface="Palatino"/>
                  <a:ea typeface="Palatino"/>
                  <a:cs typeface="Palatino"/>
                  <a:sym typeface="Palatino"/>
                </a:defRPr>
              </a:pPr>
              <a:endParaRPr sz="3200">
                <a:solidFill>
                  <a:srgbClr val="FFFFFF"/>
                </a:solidFill>
                <a:effectLst>
                  <a:outerShdw blurRad="25400" dist="33948" dir="2700000" rotWithShape="0">
                    <a:srgbClr val="3B3936"/>
                  </a:outerShdw>
                </a:effectLst>
                <a:latin typeface="Source Sans Pro Light" panose="020B0403030403020204" pitchFamily="34" charset="0"/>
                <a:ea typeface="Source Sans Pro Light" panose="020B0403030403020204" pitchFamily="34" charset="0"/>
                <a:cs typeface="Palatino"/>
                <a:sym typeface="Palatino"/>
              </a:endParaRPr>
            </a:p>
          </p:txBody>
        </p:sp>
      </p:grpSp>
      <p:grpSp>
        <p:nvGrpSpPr>
          <p:cNvPr id="225" name="Group 295"/>
          <p:cNvGrpSpPr/>
          <p:nvPr/>
        </p:nvGrpSpPr>
        <p:grpSpPr>
          <a:xfrm>
            <a:off x="920097" y="4575073"/>
            <a:ext cx="1828767" cy="1012949"/>
            <a:chOff x="0" y="13532"/>
            <a:chExt cx="2600912" cy="1440639"/>
          </a:xfrm>
        </p:grpSpPr>
        <p:sp>
          <p:nvSpPr>
            <p:cNvPr id="226" name="Shape 292"/>
            <p:cNvSpPr/>
            <p:nvPr/>
          </p:nvSpPr>
          <p:spPr>
            <a:xfrm>
              <a:off x="34759" y="13532"/>
              <a:ext cx="2298064" cy="106513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50800" tIns="50800" rIns="50800" bIns="50800" numCol="1" anchor="ctr">
              <a:spAutoFit/>
            </a:bodyPr>
            <a:lstStyle/>
            <a:p>
              <a:pPr defTabSz="914400">
                <a:defRPr sz="1800">
                  <a:solidFill>
                    <a:srgbClr val="000000"/>
                  </a:solidFill>
                </a:defRPr>
              </a:pPr>
              <a:r>
                <a:rPr sz="1400" dirty="0">
                  <a:solidFill>
                    <a:srgbClr val="000000"/>
                  </a:solidFill>
                  <a:latin typeface="Source Sans Pro Light" panose="020B0403030403020204" pitchFamily="34" charset="0"/>
                  <a:ea typeface="Source Sans Pro Light" panose="020B0403030403020204" pitchFamily="34" charset="0"/>
                  <a:cs typeface="Palatino"/>
                  <a:sym typeface="Palatino"/>
                </a:rPr>
                <a:t>68 </a:t>
              </a:r>
              <a:r>
                <a:rPr sz="1400" dirty="0" err="1">
                  <a:solidFill>
                    <a:srgbClr val="000000"/>
                  </a:solidFill>
                  <a:latin typeface="Source Sans Pro Light" panose="020B0403030403020204" pitchFamily="34" charset="0"/>
                  <a:ea typeface="Source Sans Pro Light" panose="020B0403030403020204" pitchFamily="34" charset="0"/>
                  <a:cs typeface="Palatino"/>
                  <a:sym typeface="Palatino"/>
                </a:rPr>
                <a:t>Healogics</a:t>
              </a:r>
              <a:r>
                <a:rPr sz="1400" dirty="0">
                  <a:solidFill>
                    <a:srgbClr val="000000"/>
                  </a:solidFill>
                  <a:latin typeface="Source Sans Pro Light" panose="020B0403030403020204" pitchFamily="34" charset="0"/>
                  <a:ea typeface="Source Sans Pro Light" panose="020B0403030403020204" pitchFamily="34" charset="0"/>
                  <a:cs typeface="Palatino"/>
                  <a:sym typeface="Palatino"/>
                </a:rPr>
                <a:t> Wound </a:t>
              </a:r>
              <a:endParaRPr dirty="0">
                <a:solidFill>
                  <a:srgbClr val="000000"/>
                </a:solidFill>
                <a:latin typeface="Source Sans Pro Light" panose="020B0403030403020204" pitchFamily="34" charset="0"/>
                <a:ea typeface="Source Sans Pro Light" panose="020B0403030403020204" pitchFamily="34" charset="0"/>
                <a:cs typeface="Palatino"/>
                <a:sym typeface="Palatino"/>
              </a:endParaRPr>
            </a:p>
            <a:p>
              <a:pPr defTabSz="914400">
                <a:defRPr sz="1800">
                  <a:solidFill>
                    <a:srgbClr val="000000"/>
                  </a:solidFill>
                </a:defRPr>
              </a:pPr>
              <a:r>
                <a:rPr sz="1400" dirty="0">
                  <a:solidFill>
                    <a:srgbClr val="000000"/>
                  </a:solidFill>
                  <a:latin typeface="Source Sans Pro Light" panose="020B0403030403020204" pitchFamily="34" charset="0"/>
                  <a:ea typeface="Source Sans Pro Light" panose="020B0403030403020204" pitchFamily="34" charset="0"/>
                  <a:cs typeface="Palatino"/>
                  <a:sym typeface="Palatino"/>
                </a:rPr>
                <a:t>Care Centers in 26</a:t>
              </a:r>
              <a:endParaRPr dirty="0">
                <a:solidFill>
                  <a:srgbClr val="000000"/>
                </a:solidFill>
                <a:latin typeface="Source Sans Pro Light" panose="020B0403030403020204" pitchFamily="34" charset="0"/>
                <a:ea typeface="Source Sans Pro Light" panose="020B0403030403020204" pitchFamily="34" charset="0"/>
                <a:cs typeface="Palatino"/>
                <a:sym typeface="Palatino"/>
              </a:endParaRPr>
            </a:p>
            <a:p>
              <a:pPr defTabSz="914400">
                <a:defRPr sz="1800">
                  <a:solidFill>
                    <a:srgbClr val="000000"/>
                  </a:solidFill>
                </a:defRPr>
              </a:pPr>
              <a:r>
                <a:rPr sz="1400" dirty="0">
                  <a:solidFill>
                    <a:srgbClr val="000000"/>
                  </a:solidFill>
                  <a:latin typeface="Source Sans Pro Light" panose="020B0403030403020204" pitchFamily="34" charset="0"/>
                  <a:ea typeface="Source Sans Pro Light" panose="020B0403030403020204" pitchFamily="34" charset="0"/>
                  <a:cs typeface="Palatino"/>
                  <a:sym typeface="Palatino"/>
                </a:rPr>
                <a:t>states</a:t>
              </a:r>
            </a:p>
          </p:txBody>
        </p:sp>
        <p:sp>
          <p:nvSpPr>
            <p:cNvPr id="227" name="Shape 293"/>
            <p:cNvSpPr/>
            <p:nvPr/>
          </p:nvSpPr>
          <p:spPr>
            <a:xfrm>
              <a:off x="0" y="102049"/>
              <a:ext cx="2600912" cy="1333198"/>
            </a:xfrm>
            <a:prstGeom prst="rect">
              <a:avLst/>
            </a:prstGeom>
            <a:noFill/>
            <a:ln w="25400" cap="flat">
              <a:solidFill>
                <a:srgbClr val="738FAF"/>
              </a:solidFill>
              <a:prstDash val="solid"/>
              <a:bevel/>
            </a:ln>
            <a:effectLst/>
          </p:spPr>
          <p:txBody>
            <a:bodyPr wrap="square" lIns="0" tIns="0" rIns="0" bIns="0" numCol="1" anchor="ctr">
              <a:noAutofit/>
            </a:bodyPr>
            <a:lstStyle/>
            <a:p>
              <a:pPr defTabSz="914400">
                <a:defRPr sz="3200">
                  <a:solidFill>
                    <a:srgbClr val="FFFFFF"/>
                  </a:solidFill>
                  <a:effectLst>
                    <a:outerShdw blurRad="25400" dist="33948" dir="2700000" rotWithShape="0">
                      <a:srgbClr val="3B3936"/>
                    </a:outerShdw>
                  </a:effectLst>
                  <a:latin typeface="Palatino"/>
                  <a:ea typeface="Palatino"/>
                  <a:cs typeface="Palatino"/>
                  <a:sym typeface="Palatino"/>
                </a:defRPr>
              </a:pPr>
              <a:endParaRPr sz="3200">
                <a:solidFill>
                  <a:srgbClr val="FFFFFF"/>
                </a:solidFill>
                <a:effectLst>
                  <a:outerShdw blurRad="25400" dist="33948" dir="2700000" rotWithShape="0">
                    <a:srgbClr val="3B3936"/>
                  </a:outerShdw>
                </a:effectLst>
                <a:latin typeface="Source Sans Pro Light" panose="020B0403030403020204" pitchFamily="34" charset="0"/>
                <a:ea typeface="Source Sans Pro Light" panose="020B0403030403020204" pitchFamily="34" charset="0"/>
                <a:cs typeface="Palatino"/>
                <a:sym typeface="Palatino"/>
              </a:endParaRPr>
            </a:p>
          </p:txBody>
        </p:sp>
        <p:sp>
          <p:nvSpPr>
            <p:cNvPr id="228" name="Shape 294"/>
            <p:cNvSpPr/>
            <p:nvPr/>
          </p:nvSpPr>
          <p:spPr>
            <a:xfrm>
              <a:off x="60144" y="1067513"/>
              <a:ext cx="1431731" cy="386658"/>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50800" tIns="50800" rIns="50800" bIns="50800" numCol="1" anchor="ctr">
              <a:spAutoFit/>
            </a:bodyPr>
            <a:lstStyle>
              <a:lvl1pPr marL="190500" indent="-190500" algn="l">
                <a:buSzPct val="100000"/>
                <a:buFont typeface="Arial"/>
                <a:buChar char="•"/>
                <a:defRPr sz="1600">
                  <a:latin typeface="Palatino"/>
                  <a:ea typeface="Palatino"/>
                  <a:cs typeface="Palatino"/>
                  <a:sym typeface="Palatino"/>
                </a:defRPr>
              </a:lvl1pPr>
            </a:lstStyle>
            <a:p>
              <a:pPr defTabSz="914400">
                <a:defRPr sz="1800">
                  <a:solidFill>
                    <a:srgbClr val="000000"/>
                  </a:solidFill>
                </a:defRPr>
              </a:pPr>
              <a:r>
                <a:rPr sz="1100">
                  <a:solidFill>
                    <a:srgbClr val="000000"/>
                  </a:solidFill>
                  <a:latin typeface="Source Sans Pro Light" panose="020B0403030403020204" pitchFamily="34" charset="0"/>
                  <a:ea typeface="Source Sans Pro Light" panose="020B0403030403020204" pitchFamily="34" charset="0"/>
                </a:rPr>
                <a:t>Center Code</a:t>
              </a:r>
            </a:p>
          </p:txBody>
        </p:sp>
      </p:grpSp>
      <p:sp>
        <p:nvSpPr>
          <p:cNvPr id="229" name="Shape 519"/>
          <p:cNvSpPr/>
          <p:nvPr/>
        </p:nvSpPr>
        <p:spPr>
          <a:xfrm flipH="1">
            <a:off x="2899842" y="4131535"/>
            <a:ext cx="552064" cy="219218"/>
          </a:xfrm>
          <a:prstGeom prst="leftArrow">
            <a:avLst>
              <a:gd name="adj1" fmla="val 50000"/>
              <a:gd name="adj2" fmla="val 50000"/>
            </a:avLst>
          </a:prstGeom>
          <a:solidFill>
            <a:srgbClr val="FF0000"/>
          </a:solidFill>
          <a:ln w="76200">
            <a:solidFill>
              <a:srgbClr val="FF0000"/>
            </a:solidFill>
            <a:miter lim="400000"/>
          </a:ln>
        </p:spPr>
        <p:txBody>
          <a:bodyPr lIns="0" tIns="0" rIns="0" bIns="0" anchor="ctr"/>
          <a:lstStyle/>
          <a:p>
            <a:pPr defTabSz="914400">
              <a:defRPr sz="3200">
                <a:solidFill>
                  <a:srgbClr val="FFFFFF"/>
                </a:solidFill>
                <a:effectLst>
                  <a:outerShdw blurRad="25400" dist="33948" dir="2700000" rotWithShape="0">
                    <a:srgbClr val="3B3936"/>
                  </a:outerShdw>
                </a:effectLst>
                <a:latin typeface="Palatino"/>
                <a:ea typeface="Palatino"/>
                <a:cs typeface="Palatino"/>
                <a:sym typeface="Palatino"/>
              </a:defRPr>
            </a:pPr>
            <a:endParaRPr sz="3200">
              <a:solidFill>
                <a:srgbClr val="FFFFFF"/>
              </a:solidFill>
              <a:effectLst>
                <a:outerShdw blurRad="25400" dist="33948" dir="2700000" rotWithShape="0">
                  <a:srgbClr val="3B3936"/>
                </a:outerShdw>
              </a:effectLst>
              <a:latin typeface="Palatino"/>
              <a:ea typeface="Palatino"/>
              <a:cs typeface="Palatino"/>
              <a:sym typeface="Palatino"/>
            </a:endParaRPr>
          </a:p>
        </p:txBody>
      </p:sp>
      <p:grpSp>
        <p:nvGrpSpPr>
          <p:cNvPr id="230" name="Group 529"/>
          <p:cNvGrpSpPr/>
          <p:nvPr/>
        </p:nvGrpSpPr>
        <p:grpSpPr>
          <a:xfrm>
            <a:off x="5493790" y="2967404"/>
            <a:ext cx="514113" cy="499890"/>
            <a:chOff x="0" y="0"/>
            <a:chExt cx="731182" cy="710953"/>
          </a:xfrm>
        </p:grpSpPr>
        <p:grpSp>
          <p:nvGrpSpPr>
            <p:cNvPr id="231" name="Group 523"/>
            <p:cNvGrpSpPr/>
            <p:nvPr/>
          </p:nvGrpSpPr>
          <p:grpSpPr>
            <a:xfrm>
              <a:off x="-1" y="-1"/>
              <a:ext cx="731184" cy="710955"/>
              <a:chOff x="0" y="0"/>
              <a:chExt cx="731182" cy="710953"/>
            </a:xfrm>
          </p:grpSpPr>
          <p:sp>
            <p:nvSpPr>
              <p:cNvPr id="237" name="Shape 520"/>
              <p:cNvSpPr/>
              <p:nvPr/>
            </p:nvSpPr>
            <p:spPr>
              <a:xfrm>
                <a:off x="-1" y="-1"/>
                <a:ext cx="731184" cy="71095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18000"/>
                    </a:lnTo>
                    <a:lnTo>
                      <a:pt x="18100" y="21600"/>
                    </a:lnTo>
                    <a:lnTo>
                      <a:pt x="0" y="21600"/>
                    </a:lnTo>
                    <a:close/>
                  </a:path>
                </a:pathLst>
              </a:custGeom>
              <a:solidFill>
                <a:srgbClr val="008000"/>
              </a:solidFill>
              <a:ln w="12700" cap="flat">
                <a:noFill/>
                <a:miter lim="400000"/>
              </a:ln>
              <a:effectLst/>
            </p:spPr>
            <p:txBody>
              <a:bodyPr wrap="square" lIns="0" tIns="0" rIns="0" bIns="0" numCol="1" anchor="ctr">
                <a:noAutofit/>
              </a:bodyPr>
              <a:lstStyle/>
              <a:p>
                <a:pPr defTabSz="914400">
                  <a:defRPr sz="3200">
                    <a:solidFill>
                      <a:srgbClr val="738FAF"/>
                    </a:solidFill>
                    <a:effectLst>
                      <a:outerShdw blurRad="25400" dist="33948" dir="2700000" rotWithShape="0">
                        <a:srgbClr val="3B3936"/>
                      </a:outerShdw>
                    </a:effectLst>
                    <a:latin typeface="Palatino"/>
                    <a:ea typeface="Palatino"/>
                    <a:cs typeface="Palatino"/>
                    <a:sym typeface="Palatino"/>
                  </a:defRPr>
                </a:pPr>
                <a:endParaRPr sz="3200">
                  <a:solidFill>
                    <a:srgbClr val="738FAF"/>
                  </a:solidFill>
                  <a:effectLst>
                    <a:outerShdw blurRad="25400" dist="33948" dir="2700000" rotWithShape="0">
                      <a:srgbClr val="3B3936"/>
                    </a:outerShdw>
                  </a:effectLst>
                  <a:latin typeface="Palatino"/>
                  <a:ea typeface="Palatino"/>
                  <a:cs typeface="Palatino"/>
                  <a:sym typeface="Palatino"/>
                </a:endParaRPr>
              </a:p>
            </p:txBody>
          </p:sp>
          <p:sp>
            <p:nvSpPr>
              <p:cNvPr id="238" name="Shape 521"/>
              <p:cNvSpPr/>
              <p:nvPr/>
            </p:nvSpPr>
            <p:spPr>
              <a:xfrm>
                <a:off x="612687" y="592458"/>
                <a:ext cx="118495" cy="11849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4320" y="4320"/>
                    </a:lnTo>
                    <a:lnTo>
                      <a:pt x="21600" y="0"/>
                    </a:lnTo>
                    <a:close/>
                  </a:path>
                </a:pathLst>
              </a:custGeom>
              <a:solidFill>
                <a:srgbClr val="000000">
                  <a:alpha val="20000"/>
                </a:srgbClr>
              </a:solidFill>
              <a:ln w="12700" cap="flat">
                <a:noFill/>
                <a:miter lim="400000"/>
              </a:ln>
              <a:effectLst/>
            </p:spPr>
            <p:txBody>
              <a:bodyPr wrap="square" lIns="0" tIns="0" rIns="0" bIns="0" numCol="1" anchor="ctr">
                <a:noAutofit/>
              </a:bodyPr>
              <a:lstStyle/>
              <a:p>
                <a:pPr defTabSz="914400">
                  <a:defRPr sz="3200">
                    <a:solidFill>
                      <a:srgbClr val="738FAF"/>
                    </a:solidFill>
                    <a:effectLst>
                      <a:outerShdw blurRad="25400" dist="33948" dir="2700000" rotWithShape="0">
                        <a:srgbClr val="3B3936"/>
                      </a:outerShdw>
                    </a:effectLst>
                    <a:latin typeface="Palatino"/>
                    <a:ea typeface="Palatino"/>
                    <a:cs typeface="Palatino"/>
                    <a:sym typeface="Palatino"/>
                  </a:defRPr>
                </a:pPr>
                <a:endParaRPr sz="3200">
                  <a:solidFill>
                    <a:srgbClr val="738FAF"/>
                  </a:solidFill>
                  <a:effectLst>
                    <a:outerShdw blurRad="25400" dist="33948" dir="2700000" rotWithShape="0">
                      <a:srgbClr val="3B3936"/>
                    </a:outerShdw>
                  </a:effectLst>
                  <a:latin typeface="Palatino"/>
                  <a:ea typeface="Palatino"/>
                  <a:cs typeface="Palatino"/>
                  <a:sym typeface="Palatino"/>
                </a:endParaRPr>
              </a:p>
            </p:txBody>
          </p:sp>
          <p:sp>
            <p:nvSpPr>
              <p:cNvPr id="239" name="Shape 522"/>
              <p:cNvSpPr/>
              <p:nvPr/>
            </p:nvSpPr>
            <p:spPr>
              <a:xfrm>
                <a:off x="-1" y="-1"/>
                <a:ext cx="731184" cy="710955"/>
              </a:xfrm>
              <a:custGeom>
                <a:avLst/>
                <a:gdLst/>
                <a:ahLst/>
                <a:cxnLst>
                  <a:cxn ang="0">
                    <a:pos x="wd2" y="hd2"/>
                  </a:cxn>
                  <a:cxn ang="5400000">
                    <a:pos x="wd2" y="hd2"/>
                  </a:cxn>
                  <a:cxn ang="10800000">
                    <a:pos x="wd2" y="hd2"/>
                  </a:cxn>
                  <a:cxn ang="16200000">
                    <a:pos x="wd2" y="hd2"/>
                  </a:cxn>
                </a:cxnLst>
                <a:rect l="0" t="0" r="r" b="b"/>
                <a:pathLst>
                  <a:path w="21600" h="21600" extrusionOk="0">
                    <a:moveTo>
                      <a:pt x="18100" y="21600"/>
                    </a:moveTo>
                    <a:lnTo>
                      <a:pt x="18800" y="18720"/>
                    </a:lnTo>
                    <a:lnTo>
                      <a:pt x="21600" y="18000"/>
                    </a:lnTo>
                    <a:lnTo>
                      <a:pt x="18100" y="21600"/>
                    </a:lnTo>
                    <a:lnTo>
                      <a:pt x="0" y="21600"/>
                    </a:lnTo>
                    <a:lnTo>
                      <a:pt x="0" y="0"/>
                    </a:lnTo>
                    <a:lnTo>
                      <a:pt x="21600" y="0"/>
                    </a:lnTo>
                    <a:lnTo>
                      <a:pt x="21600" y="18000"/>
                    </a:lnTo>
                  </a:path>
                </a:pathLst>
              </a:custGeom>
              <a:noFill/>
              <a:ln w="25400" cap="flat">
                <a:solidFill>
                  <a:srgbClr val="546880"/>
                </a:solidFill>
                <a:prstDash val="solid"/>
                <a:bevel/>
              </a:ln>
              <a:effectLst/>
            </p:spPr>
            <p:txBody>
              <a:bodyPr wrap="square" lIns="0" tIns="0" rIns="0" bIns="0" numCol="1" anchor="ctr">
                <a:noAutofit/>
              </a:bodyPr>
              <a:lstStyle/>
              <a:p>
                <a:pPr defTabSz="914400">
                  <a:defRPr sz="3200">
                    <a:solidFill>
                      <a:srgbClr val="738FAF"/>
                    </a:solidFill>
                    <a:effectLst>
                      <a:outerShdw blurRad="25400" dist="33948" dir="2700000" rotWithShape="0">
                        <a:srgbClr val="3B3936"/>
                      </a:outerShdw>
                    </a:effectLst>
                    <a:latin typeface="Palatino"/>
                    <a:ea typeface="Palatino"/>
                    <a:cs typeface="Palatino"/>
                    <a:sym typeface="Palatino"/>
                  </a:defRPr>
                </a:pPr>
                <a:endParaRPr sz="3200">
                  <a:solidFill>
                    <a:srgbClr val="738FAF"/>
                  </a:solidFill>
                  <a:effectLst>
                    <a:outerShdw blurRad="25400" dist="33948" dir="2700000" rotWithShape="0">
                      <a:srgbClr val="3B3936"/>
                    </a:outerShdw>
                  </a:effectLst>
                  <a:latin typeface="Palatino"/>
                  <a:ea typeface="Palatino"/>
                  <a:cs typeface="Palatino"/>
                  <a:sym typeface="Palatino"/>
                </a:endParaRPr>
              </a:p>
            </p:txBody>
          </p:sp>
        </p:grpSp>
        <p:sp>
          <p:nvSpPr>
            <p:cNvPr id="232" name="Shape 524"/>
            <p:cNvSpPr/>
            <p:nvPr/>
          </p:nvSpPr>
          <p:spPr>
            <a:xfrm>
              <a:off x="80140" y="107215"/>
              <a:ext cx="469604" cy="1"/>
            </a:xfrm>
            <a:prstGeom prst="line">
              <a:avLst/>
            </a:prstGeom>
            <a:solidFill>
              <a:srgbClr val="008000"/>
            </a:solidFill>
            <a:ln w="28575" cap="flat">
              <a:solidFill>
                <a:srgbClr val="414141"/>
              </a:solidFill>
              <a:prstDash val="solid"/>
              <a:miter lim="400000"/>
            </a:ln>
            <a:effectLst/>
          </p:spPr>
          <p:txBody>
            <a:bodyPr wrap="square" lIns="0" tIns="0" rIns="0" bIns="0" numCol="1" anchor="t">
              <a:noAutofit/>
            </a:bodyPr>
            <a:lstStyle/>
            <a:p>
              <a:pPr defTabSz="321457">
                <a:defRPr sz="1200">
                  <a:solidFill>
                    <a:srgbClr val="000000"/>
                  </a:solidFill>
                  <a:latin typeface="+mj-lt"/>
                  <a:ea typeface="+mj-ea"/>
                  <a:cs typeface="+mj-cs"/>
                  <a:sym typeface="Helvetica"/>
                </a:defRPr>
              </a:pPr>
              <a:endParaRPr sz="1200">
                <a:solidFill>
                  <a:srgbClr val="000000"/>
                </a:solidFill>
                <a:sym typeface="Helvetica"/>
              </a:endParaRPr>
            </a:p>
          </p:txBody>
        </p:sp>
        <p:sp>
          <p:nvSpPr>
            <p:cNvPr id="233" name="Shape 525"/>
            <p:cNvSpPr/>
            <p:nvPr/>
          </p:nvSpPr>
          <p:spPr>
            <a:xfrm>
              <a:off x="83118" y="227596"/>
              <a:ext cx="469604" cy="1"/>
            </a:xfrm>
            <a:prstGeom prst="line">
              <a:avLst/>
            </a:prstGeom>
            <a:solidFill>
              <a:srgbClr val="008000"/>
            </a:solidFill>
            <a:ln w="28575" cap="flat">
              <a:solidFill>
                <a:srgbClr val="414141"/>
              </a:solidFill>
              <a:prstDash val="solid"/>
              <a:miter lim="400000"/>
            </a:ln>
            <a:effectLst/>
          </p:spPr>
          <p:txBody>
            <a:bodyPr wrap="square" lIns="0" tIns="0" rIns="0" bIns="0" numCol="1" anchor="t">
              <a:noAutofit/>
            </a:bodyPr>
            <a:lstStyle/>
            <a:p>
              <a:pPr defTabSz="321457">
                <a:defRPr sz="1200">
                  <a:solidFill>
                    <a:srgbClr val="000000"/>
                  </a:solidFill>
                  <a:latin typeface="+mj-lt"/>
                  <a:ea typeface="+mj-ea"/>
                  <a:cs typeface="+mj-cs"/>
                  <a:sym typeface="Helvetica"/>
                </a:defRPr>
              </a:pPr>
              <a:endParaRPr sz="1200">
                <a:solidFill>
                  <a:srgbClr val="000000"/>
                </a:solidFill>
                <a:sym typeface="Helvetica"/>
              </a:endParaRPr>
            </a:p>
          </p:txBody>
        </p:sp>
        <p:sp>
          <p:nvSpPr>
            <p:cNvPr id="234" name="Shape 526"/>
            <p:cNvSpPr/>
            <p:nvPr/>
          </p:nvSpPr>
          <p:spPr>
            <a:xfrm>
              <a:off x="83118" y="344999"/>
              <a:ext cx="469604" cy="1"/>
            </a:xfrm>
            <a:prstGeom prst="line">
              <a:avLst/>
            </a:prstGeom>
            <a:solidFill>
              <a:srgbClr val="008000"/>
            </a:solidFill>
            <a:ln w="28575" cap="flat">
              <a:solidFill>
                <a:srgbClr val="414141"/>
              </a:solidFill>
              <a:prstDash val="solid"/>
              <a:miter lim="400000"/>
            </a:ln>
            <a:effectLst/>
          </p:spPr>
          <p:txBody>
            <a:bodyPr wrap="square" lIns="0" tIns="0" rIns="0" bIns="0" numCol="1" anchor="t">
              <a:noAutofit/>
            </a:bodyPr>
            <a:lstStyle/>
            <a:p>
              <a:pPr defTabSz="321457">
                <a:defRPr sz="1200">
                  <a:solidFill>
                    <a:srgbClr val="000000"/>
                  </a:solidFill>
                  <a:latin typeface="+mj-lt"/>
                  <a:ea typeface="+mj-ea"/>
                  <a:cs typeface="+mj-cs"/>
                  <a:sym typeface="Helvetica"/>
                </a:defRPr>
              </a:pPr>
              <a:endParaRPr sz="1200">
                <a:solidFill>
                  <a:srgbClr val="000000"/>
                </a:solidFill>
                <a:sym typeface="Helvetica"/>
              </a:endParaRPr>
            </a:p>
          </p:txBody>
        </p:sp>
        <p:sp>
          <p:nvSpPr>
            <p:cNvPr id="235" name="Shape 527"/>
            <p:cNvSpPr/>
            <p:nvPr/>
          </p:nvSpPr>
          <p:spPr>
            <a:xfrm>
              <a:off x="83118" y="462402"/>
              <a:ext cx="469604" cy="1"/>
            </a:xfrm>
            <a:prstGeom prst="line">
              <a:avLst/>
            </a:prstGeom>
            <a:solidFill>
              <a:srgbClr val="008000"/>
            </a:solidFill>
            <a:ln w="28575" cap="flat">
              <a:solidFill>
                <a:srgbClr val="414141"/>
              </a:solidFill>
              <a:prstDash val="solid"/>
              <a:miter lim="400000"/>
            </a:ln>
            <a:effectLst/>
          </p:spPr>
          <p:txBody>
            <a:bodyPr wrap="square" lIns="0" tIns="0" rIns="0" bIns="0" numCol="1" anchor="t">
              <a:noAutofit/>
            </a:bodyPr>
            <a:lstStyle/>
            <a:p>
              <a:pPr defTabSz="321457">
                <a:defRPr sz="1200">
                  <a:solidFill>
                    <a:srgbClr val="000000"/>
                  </a:solidFill>
                  <a:latin typeface="+mj-lt"/>
                  <a:ea typeface="+mj-ea"/>
                  <a:cs typeface="+mj-cs"/>
                  <a:sym typeface="Helvetica"/>
                </a:defRPr>
              </a:pPr>
              <a:endParaRPr sz="1200">
                <a:solidFill>
                  <a:srgbClr val="000000"/>
                </a:solidFill>
                <a:sym typeface="Helvetica"/>
              </a:endParaRPr>
            </a:p>
          </p:txBody>
        </p:sp>
        <p:sp>
          <p:nvSpPr>
            <p:cNvPr id="236" name="Shape 528"/>
            <p:cNvSpPr/>
            <p:nvPr/>
          </p:nvSpPr>
          <p:spPr>
            <a:xfrm>
              <a:off x="86096" y="582783"/>
              <a:ext cx="469604" cy="1"/>
            </a:xfrm>
            <a:prstGeom prst="line">
              <a:avLst/>
            </a:prstGeom>
            <a:solidFill>
              <a:srgbClr val="008000"/>
            </a:solidFill>
            <a:ln w="28575" cap="flat">
              <a:solidFill>
                <a:srgbClr val="414141"/>
              </a:solidFill>
              <a:prstDash val="solid"/>
              <a:miter lim="400000"/>
            </a:ln>
            <a:effectLst/>
          </p:spPr>
          <p:txBody>
            <a:bodyPr wrap="square" lIns="0" tIns="0" rIns="0" bIns="0" numCol="1" anchor="t">
              <a:noAutofit/>
            </a:bodyPr>
            <a:lstStyle/>
            <a:p>
              <a:pPr defTabSz="321457">
                <a:defRPr sz="1200">
                  <a:solidFill>
                    <a:srgbClr val="000000"/>
                  </a:solidFill>
                  <a:latin typeface="+mj-lt"/>
                  <a:ea typeface="+mj-ea"/>
                  <a:cs typeface="+mj-cs"/>
                  <a:sym typeface="Helvetica"/>
                </a:defRPr>
              </a:pPr>
              <a:endParaRPr sz="1200">
                <a:solidFill>
                  <a:srgbClr val="000000"/>
                </a:solidFill>
                <a:sym typeface="Helvetica"/>
              </a:endParaRPr>
            </a:p>
          </p:txBody>
        </p:sp>
      </p:grpSp>
      <p:grpSp>
        <p:nvGrpSpPr>
          <p:cNvPr id="240" name="Group 539"/>
          <p:cNvGrpSpPr/>
          <p:nvPr/>
        </p:nvGrpSpPr>
        <p:grpSpPr>
          <a:xfrm>
            <a:off x="6181005" y="3385639"/>
            <a:ext cx="514113" cy="499890"/>
            <a:chOff x="0" y="0"/>
            <a:chExt cx="731182" cy="710953"/>
          </a:xfrm>
        </p:grpSpPr>
        <p:grpSp>
          <p:nvGrpSpPr>
            <p:cNvPr id="241" name="Group 533"/>
            <p:cNvGrpSpPr/>
            <p:nvPr/>
          </p:nvGrpSpPr>
          <p:grpSpPr>
            <a:xfrm>
              <a:off x="-1" y="-1"/>
              <a:ext cx="731184" cy="710955"/>
              <a:chOff x="0" y="0"/>
              <a:chExt cx="731182" cy="710953"/>
            </a:xfrm>
          </p:grpSpPr>
          <p:sp>
            <p:nvSpPr>
              <p:cNvPr id="247" name="Shape 530"/>
              <p:cNvSpPr/>
              <p:nvPr/>
            </p:nvSpPr>
            <p:spPr>
              <a:xfrm>
                <a:off x="-1" y="-1"/>
                <a:ext cx="731184" cy="71095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18000"/>
                    </a:lnTo>
                    <a:lnTo>
                      <a:pt x="18100" y="21600"/>
                    </a:lnTo>
                    <a:lnTo>
                      <a:pt x="0" y="21600"/>
                    </a:lnTo>
                    <a:close/>
                  </a:path>
                </a:pathLst>
              </a:custGeom>
              <a:solidFill>
                <a:srgbClr val="008000"/>
              </a:solidFill>
              <a:ln w="12700" cap="flat">
                <a:noFill/>
                <a:miter lim="400000"/>
              </a:ln>
              <a:effectLst/>
            </p:spPr>
            <p:txBody>
              <a:bodyPr wrap="square" lIns="0" tIns="0" rIns="0" bIns="0" numCol="1" anchor="ctr">
                <a:noAutofit/>
              </a:bodyPr>
              <a:lstStyle/>
              <a:p>
                <a:pPr defTabSz="914400">
                  <a:defRPr sz="3200">
                    <a:solidFill>
                      <a:srgbClr val="74B6A8"/>
                    </a:solidFill>
                    <a:effectLst>
                      <a:outerShdw blurRad="25400" dist="33948" dir="2700000" rotWithShape="0">
                        <a:srgbClr val="3B3936"/>
                      </a:outerShdw>
                    </a:effectLst>
                    <a:latin typeface="Palatino"/>
                    <a:ea typeface="Palatino"/>
                    <a:cs typeface="Palatino"/>
                    <a:sym typeface="Palatino"/>
                  </a:defRPr>
                </a:pPr>
                <a:endParaRPr sz="3200">
                  <a:solidFill>
                    <a:srgbClr val="74B6A8"/>
                  </a:solidFill>
                  <a:effectLst>
                    <a:outerShdw blurRad="25400" dist="33948" dir="2700000" rotWithShape="0">
                      <a:srgbClr val="3B3936"/>
                    </a:outerShdw>
                  </a:effectLst>
                  <a:latin typeface="Palatino"/>
                  <a:ea typeface="Palatino"/>
                  <a:cs typeface="Palatino"/>
                  <a:sym typeface="Palatino"/>
                </a:endParaRPr>
              </a:p>
            </p:txBody>
          </p:sp>
          <p:sp>
            <p:nvSpPr>
              <p:cNvPr id="248" name="Shape 531"/>
              <p:cNvSpPr/>
              <p:nvPr/>
            </p:nvSpPr>
            <p:spPr>
              <a:xfrm>
                <a:off x="612687" y="592458"/>
                <a:ext cx="118495" cy="11849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4320" y="4320"/>
                    </a:lnTo>
                    <a:lnTo>
                      <a:pt x="21600" y="0"/>
                    </a:lnTo>
                    <a:close/>
                  </a:path>
                </a:pathLst>
              </a:custGeom>
              <a:solidFill>
                <a:srgbClr val="000000">
                  <a:alpha val="20000"/>
                </a:srgbClr>
              </a:solidFill>
              <a:ln w="12700" cap="flat">
                <a:noFill/>
                <a:miter lim="400000"/>
              </a:ln>
              <a:effectLst/>
            </p:spPr>
            <p:txBody>
              <a:bodyPr wrap="square" lIns="0" tIns="0" rIns="0" bIns="0" numCol="1" anchor="ctr">
                <a:noAutofit/>
              </a:bodyPr>
              <a:lstStyle/>
              <a:p>
                <a:pPr defTabSz="914400">
                  <a:defRPr sz="3200">
                    <a:solidFill>
                      <a:srgbClr val="74B6A8"/>
                    </a:solidFill>
                    <a:effectLst>
                      <a:outerShdw blurRad="25400" dist="33948" dir="2700000" rotWithShape="0">
                        <a:srgbClr val="3B3936"/>
                      </a:outerShdw>
                    </a:effectLst>
                    <a:latin typeface="Palatino"/>
                    <a:ea typeface="Palatino"/>
                    <a:cs typeface="Palatino"/>
                    <a:sym typeface="Palatino"/>
                  </a:defRPr>
                </a:pPr>
                <a:endParaRPr sz="3200">
                  <a:solidFill>
                    <a:srgbClr val="74B6A8"/>
                  </a:solidFill>
                  <a:effectLst>
                    <a:outerShdw blurRad="25400" dist="33948" dir="2700000" rotWithShape="0">
                      <a:srgbClr val="3B3936"/>
                    </a:outerShdw>
                  </a:effectLst>
                  <a:latin typeface="Palatino"/>
                  <a:ea typeface="Palatino"/>
                  <a:cs typeface="Palatino"/>
                  <a:sym typeface="Palatino"/>
                </a:endParaRPr>
              </a:p>
            </p:txBody>
          </p:sp>
          <p:sp>
            <p:nvSpPr>
              <p:cNvPr id="249" name="Shape 532"/>
              <p:cNvSpPr/>
              <p:nvPr/>
            </p:nvSpPr>
            <p:spPr>
              <a:xfrm>
                <a:off x="-1" y="-1"/>
                <a:ext cx="731184" cy="710955"/>
              </a:xfrm>
              <a:custGeom>
                <a:avLst/>
                <a:gdLst/>
                <a:ahLst/>
                <a:cxnLst>
                  <a:cxn ang="0">
                    <a:pos x="wd2" y="hd2"/>
                  </a:cxn>
                  <a:cxn ang="5400000">
                    <a:pos x="wd2" y="hd2"/>
                  </a:cxn>
                  <a:cxn ang="10800000">
                    <a:pos x="wd2" y="hd2"/>
                  </a:cxn>
                  <a:cxn ang="16200000">
                    <a:pos x="wd2" y="hd2"/>
                  </a:cxn>
                </a:cxnLst>
                <a:rect l="0" t="0" r="r" b="b"/>
                <a:pathLst>
                  <a:path w="21600" h="21600" extrusionOk="0">
                    <a:moveTo>
                      <a:pt x="18100" y="21600"/>
                    </a:moveTo>
                    <a:lnTo>
                      <a:pt x="18800" y="18720"/>
                    </a:lnTo>
                    <a:lnTo>
                      <a:pt x="21600" y="18000"/>
                    </a:lnTo>
                    <a:lnTo>
                      <a:pt x="18100" y="21600"/>
                    </a:lnTo>
                    <a:lnTo>
                      <a:pt x="0" y="21600"/>
                    </a:lnTo>
                    <a:lnTo>
                      <a:pt x="0" y="0"/>
                    </a:lnTo>
                    <a:lnTo>
                      <a:pt x="21600" y="0"/>
                    </a:lnTo>
                    <a:lnTo>
                      <a:pt x="21600" y="18000"/>
                    </a:lnTo>
                  </a:path>
                </a:pathLst>
              </a:custGeom>
              <a:noFill/>
              <a:ln w="25400" cap="flat">
                <a:solidFill>
                  <a:srgbClr val="546880"/>
                </a:solidFill>
                <a:prstDash val="solid"/>
                <a:bevel/>
              </a:ln>
              <a:effectLst/>
            </p:spPr>
            <p:txBody>
              <a:bodyPr wrap="square" lIns="0" tIns="0" rIns="0" bIns="0" numCol="1" anchor="ctr">
                <a:noAutofit/>
              </a:bodyPr>
              <a:lstStyle/>
              <a:p>
                <a:pPr defTabSz="914400">
                  <a:defRPr sz="3200">
                    <a:solidFill>
                      <a:srgbClr val="74B6A8"/>
                    </a:solidFill>
                    <a:effectLst>
                      <a:outerShdw blurRad="25400" dist="33948" dir="2700000" rotWithShape="0">
                        <a:srgbClr val="3B3936"/>
                      </a:outerShdw>
                    </a:effectLst>
                    <a:latin typeface="Palatino"/>
                    <a:ea typeface="Palatino"/>
                    <a:cs typeface="Palatino"/>
                    <a:sym typeface="Palatino"/>
                  </a:defRPr>
                </a:pPr>
                <a:endParaRPr sz="3200">
                  <a:solidFill>
                    <a:srgbClr val="74B6A8"/>
                  </a:solidFill>
                  <a:effectLst>
                    <a:outerShdw blurRad="25400" dist="33948" dir="2700000" rotWithShape="0">
                      <a:srgbClr val="3B3936"/>
                    </a:outerShdw>
                  </a:effectLst>
                  <a:latin typeface="Palatino"/>
                  <a:ea typeface="Palatino"/>
                  <a:cs typeface="Palatino"/>
                  <a:sym typeface="Palatino"/>
                </a:endParaRPr>
              </a:p>
            </p:txBody>
          </p:sp>
        </p:grpSp>
        <p:sp>
          <p:nvSpPr>
            <p:cNvPr id="242" name="Shape 534"/>
            <p:cNvSpPr/>
            <p:nvPr/>
          </p:nvSpPr>
          <p:spPr>
            <a:xfrm>
              <a:off x="80140" y="107215"/>
              <a:ext cx="469604" cy="1"/>
            </a:xfrm>
            <a:prstGeom prst="line">
              <a:avLst/>
            </a:prstGeom>
            <a:solidFill>
              <a:srgbClr val="008000"/>
            </a:solidFill>
            <a:ln w="28575" cap="flat">
              <a:solidFill>
                <a:srgbClr val="414141"/>
              </a:solidFill>
              <a:prstDash val="solid"/>
              <a:miter lim="400000"/>
            </a:ln>
            <a:effectLst/>
          </p:spPr>
          <p:txBody>
            <a:bodyPr wrap="square" lIns="0" tIns="0" rIns="0" bIns="0" numCol="1" anchor="t">
              <a:noAutofit/>
            </a:bodyPr>
            <a:lstStyle/>
            <a:p>
              <a:pPr defTabSz="321457">
                <a:defRPr sz="1200">
                  <a:solidFill>
                    <a:srgbClr val="000000"/>
                  </a:solidFill>
                  <a:latin typeface="+mj-lt"/>
                  <a:ea typeface="+mj-ea"/>
                  <a:cs typeface="+mj-cs"/>
                  <a:sym typeface="Helvetica"/>
                </a:defRPr>
              </a:pPr>
              <a:endParaRPr sz="1200">
                <a:solidFill>
                  <a:srgbClr val="000000"/>
                </a:solidFill>
                <a:sym typeface="Helvetica"/>
              </a:endParaRPr>
            </a:p>
          </p:txBody>
        </p:sp>
        <p:sp>
          <p:nvSpPr>
            <p:cNvPr id="243" name="Shape 535"/>
            <p:cNvSpPr/>
            <p:nvPr/>
          </p:nvSpPr>
          <p:spPr>
            <a:xfrm>
              <a:off x="83118" y="227596"/>
              <a:ext cx="469604" cy="1"/>
            </a:xfrm>
            <a:prstGeom prst="line">
              <a:avLst/>
            </a:prstGeom>
            <a:solidFill>
              <a:srgbClr val="008000"/>
            </a:solidFill>
            <a:ln w="28575" cap="flat">
              <a:solidFill>
                <a:srgbClr val="414141"/>
              </a:solidFill>
              <a:prstDash val="solid"/>
              <a:miter lim="400000"/>
            </a:ln>
            <a:effectLst/>
          </p:spPr>
          <p:txBody>
            <a:bodyPr wrap="square" lIns="0" tIns="0" rIns="0" bIns="0" numCol="1" anchor="t">
              <a:noAutofit/>
            </a:bodyPr>
            <a:lstStyle/>
            <a:p>
              <a:pPr defTabSz="321457">
                <a:defRPr sz="1200">
                  <a:solidFill>
                    <a:srgbClr val="000000"/>
                  </a:solidFill>
                  <a:latin typeface="+mj-lt"/>
                  <a:ea typeface="+mj-ea"/>
                  <a:cs typeface="+mj-cs"/>
                  <a:sym typeface="Helvetica"/>
                </a:defRPr>
              </a:pPr>
              <a:endParaRPr sz="1200">
                <a:solidFill>
                  <a:srgbClr val="000000"/>
                </a:solidFill>
                <a:sym typeface="Helvetica"/>
              </a:endParaRPr>
            </a:p>
          </p:txBody>
        </p:sp>
        <p:sp>
          <p:nvSpPr>
            <p:cNvPr id="244" name="Shape 536"/>
            <p:cNvSpPr/>
            <p:nvPr/>
          </p:nvSpPr>
          <p:spPr>
            <a:xfrm>
              <a:off x="83118" y="344999"/>
              <a:ext cx="469604" cy="1"/>
            </a:xfrm>
            <a:prstGeom prst="line">
              <a:avLst/>
            </a:prstGeom>
            <a:solidFill>
              <a:srgbClr val="008000"/>
            </a:solidFill>
            <a:ln w="28575" cap="flat">
              <a:solidFill>
                <a:srgbClr val="414141"/>
              </a:solidFill>
              <a:prstDash val="solid"/>
              <a:miter lim="400000"/>
            </a:ln>
            <a:effectLst/>
          </p:spPr>
          <p:txBody>
            <a:bodyPr wrap="square" lIns="0" tIns="0" rIns="0" bIns="0" numCol="1" anchor="t">
              <a:noAutofit/>
            </a:bodyPr>
            <a:lstStyle/>
            <a:p>
              <a:pPr defTabSz="321457">
                <a:defRPr sz="1200">
                  <a:solidFill>
                    <a:srgbClr val="000000"/>
                  </a:solidFill>
                  <a:latin typeface="+mj-lt"/>
                  <a:ea typeface="+mj-ea"/>
                  <a:cs typeface="+mj-cs"/>
                  <a:sym typeface="Helvetica"/>
                </a:defRPr>
              </a:pPr>
              <a:endParaRPr sz="1200">
                <a:solidFill>
                  <a:srgbClr val="000000"/>
                </a:solidFill>
                <a:sym typeface="Helvetica"/>
              </a:endParaRPr>
            </a:p>
          </p:txBody>
        </p:sp>
        <p:sp>
          <p:nvSpPr>
            <p:cNvPr id="245" name="Shape 537"/>
            <p:cNvSpPr/>
            <p:nvPr/>
          </p:nvSpPr>
          <p:spPr>
            <a:xfrm>
              <a:off x="83118" y="462402"/>
              <a:ext cx="469604" cy="1"/>
            </a:xfrm>
            <a:prstGeom prst="line">
              <a:avLst/>
            </a:prstGeom>
            <a:solidFill>
              <a:srgbClr val="008000"/>
            </a:solidFill>
            <a:ln w="28575" cap="flat">
              <a:solidFill>
                <a:srgbClr val="414141"/>
              </a:solidFill>
              <a:prstDash val="solid"/>
              <a:miter lim="400000"/>
            </a:ln>
            <a:effectLst/>
          </p:spPr>
          <p:txBody>
            <a:bodyPr wrap="square" lIns="0" tIns="0" rIns="0" bIns="0" numCol="1" anchor="t">
              <a:noAutofit/>
            </a:bodyPr>
            <a:lstStyle/>
            <a:p>
              <a:pPr defTabSz="321457">
                <a:defRPr sz="1200">
                  <a:solidFill>
                    <a:srgbClr val="000000"/>
                  </a:solidFill>
                  <a:latin typeface="+mj-lt"/>
                  <a:ea typeface="+mj-ea"/>
                  <a:cs typeface="+mj-cs"/>
                  <a:sym typeface="Helvetica"/>
                </a:defRPr>
              </a:pPr>
              <a:endParaRPr sz="1200">
                <a:solidFill>
                  <a:srgbClr val="000000"/>
                </a:solidFill>
                <a:sym typeface="Helvetica"/>
              </a:endParaRPr>
            </a:p>
          </p:txBody>
        </p:sp>
        <p:sp>
          <p:nvSpPr>
            <p:cNvPr id="246" name="Shape 538"/>
            <p:cNvSpPr/>
            <p:nvPr/>
          </p:nvSpPr>
          <p:spPr>
            <a:xfrm>
              <a:off x="86096" y="582783"/>
              <a:ext cx="469604" cy="1"/>
            </a:xfrm>
            <a:prstGeom prst="line">
              <a:avLst/>
            </a:prstGeom>
            <a:solidFill>
              <a:srgbClr val="008000"/>
            </a:solidFill>
            <a:ln w="28575" cap="flat">
              <a:solidFill>
                <a:srgbClr val="414141"/>
              </a:solidFill>
              <a:prstDash val="solid"/>
              <a:miter lim="400000"/>
            </a:ln>
            <a:effectLst/>
          </p:spPr>
          <p:txBody>
            <a:bodyPr wrap="square" lIns="0" tIns="0" rIns="0" bIns="0" numCol="1" anchor="t">
              <a:noAutofit/>
            </a:bodyPr>
            <a:lstStyle/>
            <a:p>
              <a:pPr defTabSz="321457">
                <a:defRPr sz="1200">
                  <a:solidFill>
                    <a:srgbClr val="000000"/>
                  </a:solidFill>
                  <a:latin typeface="+mj-lt"/>
                  <a:ea typeface="+mj-ea"/>
                  <a:cs typeface="+mj-cs"/>
                  <a:sym typeface="Helvetica"/>
                </a:defRPr>
              </a:pPr>
              <a:endParaRPr sz="1200">
                <a:solidFill>
                  <a:srgbClr val="000000"/>
                </a:solidFill>
                <a:sym typeface="Helvetica"/>
              </a:endParaRPr>
            </a:p>
          </p:txBody>
        </p:sp>
      </p:grpSp>
      <p:grpSp>
        <p:nvGrpSpPr>
          <p:cNvPr id="250" name="Group 549"/>
          <p:cNvGrpSpPr/>
          <p:nvPr/>
        </p:nvGrpSpPr>
        <p:grpSpPr>
          <a:xfrm>
            <a:off x="6892101" y="4000663"/>
            <a:ext cx="514113" cy="499890"/>
            <a:chOff x="0" y="0"/>
            <a:chExt cx="731182" cy="710953"/>
          </a:xfrm>
        </p:grpSpPr>
        <p:grpSp>
          <p:nvGrpSpPr>
            <p:cNvPr id="251" name="Group 543"/>
            <p:cNvGrpSpPr/>
            <p:nvPr/>
          </p:nvGrpSpPr>
          <p:grpSpPr>
            <a:xfrm>
              <a:off x="-1" y="-1"/>
              <a:ext cx="731184" cy="710955"/>
              <a:chOff x="0" y="0"/>
              <a:chExt cx="731182" cy="710953"/>
            </a:xfrm>
          </p:grpSpPr>
          <p:sp>
            <p:nvSpPr>
              <p:cNvPr id="257" name="Shape 540"/>
              <p:cNvSpPr/>
              <p:nvPr/>
            </p:nvSpPr>
            <p:spPr>
              <a:xfrm>
                <a:off x="-1" y="-1"/>
                <a:ext cx="731184" cy="71095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18000"/>
                    </a:lnTo>
                    <a:lnTo>
                      <a:pt x="18100" y="21600"/>
                    </a:lnTo>
                    <a:lnTo>
                      <a:pt x="0" y="21600"/>
                    </a:lnTo>
                    <a:close/>
                  </a:path>
                </a:pathLst>
              </a:custGeom>
              <a:solidFill>
                <a:srgbClr val="FF0000"/>
              </a:solidFill>
              <a:ln w="12700" cap="flat">
                <a:noFill/>
                <a:miter lim="400000"/>
              </a:ln>
              <a:effectLst/>
            </p:spPr>
            <p:txBody>
              <a:bodyPr wrap="square" lIns="0" tIns="0" rIns="0" bIns="0" numCol="1" anchor="ctr">
                <a:noAutofit/>
              </a:bodyPr>
              <a:lstStyle/>
              <a:p>
                <a:pPr defTabSz="914400">
                  <a:defRPr sz="3200">
                    <a:solidFill>
                      <a:srgbClr val="74B6A8"/>
                    </a:solidFill>
                    <a:effectLst>
                      <a:outerShdw blurRad="25400" dist="33948" dir="2700000" rotWithShape="0">
                        <a:srgbClr val="3B3936"/>
                      </a:outerShdw>
                    </a:effectLst>
                    <a:latin typeface="Palatino"/>
                    <a:ea typeface="Palatino"/>
                    <a:cs typeface="Palatino"/>
                    <a:sym typeface="Palatino"/>
                  </a:defRPr>
                </a:pPr>
                <a:endParaRPr sz="3200">
                  <a:solidFill>
                    <a:srgbClr val="74B6A8"/>
                  </a:solidFill>
                  <a:effectLst>
                    <a:outerShdw blurRad="25400" dist="33948" dir="2700000" rotWithShape="0">
                      <a:srgbClr val="3B3936"/>
                    </a:outerShdw>
                  </a:effectLst>
                  <a:latin typeface="Palatino"/>
                  <a:ea typeface="Palatino"/>
                  <a:cs typeface="Palatino"/>
                  <a:sym typeface="Palatino"/>
                </a:endParaRPr>
              </a:p>
            </p:txBody>
          </p:sp>
          <p:sp>
            <p:nvSpPr>
              <p:cNvPr id="258" name="Shape 541"/>
              <p:cNvSpPr/>
              <p:nvPr/>
            </p:nvSpPr>
            <p:spPr>
              <a:xfrm>
                <a:off x="612687" y="592458"/>
                <a:ext cx="118495" cy="11849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4320" y="4320"/>
                    </a:lnTo>
                    <a:lnTo>
                      <a:pt x="21600" y="0"/>
                    </a:lnTo>
                    <a:close/>
                  </a:path>
                </a:pathLst>
              </a:custGeom>
              <a:solidFill>
                <a:srgbClr val="000000">
                  <a:alpha val="20000"/>
                </a:srgbClr>
              </a:solidFill>
              <a:ln w="12700" cap="flat">
                <a:noFill/>
                <a:miter lim="400000"/>
              </a:ln>
              <a:effectLst/>
            </p:spPr>
            <p:txBody>
              <a:bodyPr wrap="square" lIns="0" tIns="0" rIns="0" bIns="0" numCol="1" anchor="ctr">
                <a:noAutofit/>
              </a:bodyPr>
              <a:lstStyle/>
              <a:p>
                <a:pPr defTabSz="914400">
                  <a:defRPr sz="3200">
                    <a:solidFill>
                      <a:srgbClr val="74B6A8"/>
                    </a:solidFill>
                    <a:effectLst>
                      <a:outerShdw blurRad="25400" dist="33948" dir="2700000" rotWithShape="0">
                        <a:srgbClr val="3B3936"/>
                      </a:outerShdw>
                    </a:effectLst>
                    <a:latin typeface="Palatino"/>
                    <a:ea typeface="Palatino"/>
                    <a:cs typeface="Palatino"/>
                    <a:sym typeface="Palatino"/>
                  </a:defRPr>
                </a:pPr>
                <a:endParaRPr sz="3200">
                  <a:solidFill>
                    <a:srgbClr val="74B6A8"/>
                  </a:solidFill>
                  <a:effectLst>
                    <a:outerShdw blurRad="25400" dist="33948" dir="2700000" rotWithShape="0">
                      <a:srgbClr val="3B3936"/>
                    </a:outerShdw>
                  </a:effectLst>
                  <a:latin typeface="Palatino"/>
                  <a:ea typeface="Palatino"/>
                  <a:cs typeface="Palatino"/>
                  <a:sym typeface="Palatino"/>
                </a:endParaRPr>
              </a:p>
            </p:txBody>
          </p:sp>
          <p:sp>
            <p:nvSpPr>
              <p:cNvPr id="259" name="Shape 542"/>
              <p:cNvSpPr/>
              <p:nvPr/>
            </p:nvSpPr>
            <p:spPr>
              <a:xfrm>
                <a:off x="-1" y="-1"/>
                <a:ext cx="731184" cy="710955"/>
              </a:xfrm>
              <a:custGeom>
                <a:avLst/>
                <a:gdLst/>
                <a:ahLst/>
                <a:cxnLst>
                  <a:cxn ang="0">
                    <a:pos x="wd2" y="hd2"/>
                  </a:cxn>
                  <a:cxn ang="5400000">
                    <a:pos x="wd2" y="hd2"/>
                  </a:cxn>
                  <a:cxn ang="10800000">
                    <a:pos x="wd2" y="hd2"/>
                  </a:cxn>
                  <a:cxn ang="16200000">
                    <a:pos x="wd2" y="hd2"/>
                  </a:cxn>
                </a:cxnLst>
                <a:rect l="0" t="0" r="r" b="b"/>
                <a:pathLst>
                  <a:path w="21600" h="21600" extrusionOk="0">
                    <a:moveTo>
                      <a:pt x="18100" y="21600"/>
                    </a:moveTo>
                    <a:lnTo>
                      <a:pt x="18800" y="18720"/>
                    </a:lnTo>
                    <a:lnTo>
                      <a:pt x="21600" y="18000"/>
                    </a:lnTo>
                    <a:lnTo>
                      <a:pt x="18100" y="21600"/>
                    </a:lnTo>
                    <a:lnTo>
                      <a:pt x="0" y="21600"/>
                    </a:lnTo>
                    <a:lnTo>
                      <a:pt x="0" y="0"/>
                    </a:lnTo>
                    <a:lnTo>
                      <a:pt x="21600" y="0"/>
                    </a:lnTo>
                    <a:lnTo>
                      <a:pt x="21600" y="18000"/>
                    </a:lnTo>
                  </a:path>
                </a:pathLst>
              </a:custGeom>
              <a:noFill/>
              <a:ln w="25400" cap="flat">
                <a:solidFill>
                  <a:srgbClr val="546880"/>
                </a:solidFill>
                <a:prstDash val="solid"/>
                <a:bevel/>
              </a:ln>
              <a:effectLst/>
            </p:spPr>
            <p:txBody>
              <a:bodyPr wrap="square" lIns="0" tIns="0" rIns="0" bIns="0" numCol="1" anchor="ctr">
                <a:noAutofit/>
              </a:bodyPr>
              <a:lstStyle/>
              <a:p>
                <a:pPr defTabSz="914400">
                  <a:defRPr sz="3200">
                    <a:solidFill>
                      <a:srgbClr val="74B6A8"/>
                    </a:solidFill>
                    <a:effectLst>
                      <a:outerShdw blurRad="25400" dist="33948" dir="2700000" rotWithShape="0">
                        <a:srgbClr val="3B3936"/>
                      </a:outerShdw>
                    </a:effectLst>
                    <a:latin typeface="Palatino"/>
                    <a:ea typeface="Palatino"/>
                    <a:cs typeface="Palatino"/>
                    <a:sym typeface="Palatino"/>
                  </a:defRPr>
                </a:pPr>
                <a:endParaRPr sz="3200">
                  <a:solidFill>
                    <a:srgbClr val="74B6A8"/>
                  </a:solidFill>
                  <a:effectLst>
                    <a:outerShdw blurRad="25400" dist="33948" dir="2700000" rotWithShape="0">
                      <a:srgbClr val="3B3936"/>
                    </a:outerShdw>
                  </a:effectLst>
                  <a:latin typeface="Palatino"/>
                  <a:ea typeface="Palatino"/>
                  <a:cs typeface="Palatino"/>
                  <a:sym typeface="Palatino"/>
                </a:endParaRPr>
              </a:p>
            </p:txBody>
          </p:sp>
        </p:grpSp>
        <p:sp>
          <p:nvSpPr>
            <p:cNvPr id="252" name="Shape 544"/>
            <p:cNvSpPr/>
            <p:nvPr/>
          </p:nvSpPr>
          <p:spPr>
            <a:xfrm>
              <a:off x="80140" y="107215"/>
              <a:ext cx="469604" cy="1"/>
            </a:xfrm>
            <a:prstGeom prst="line">
              <a:avLst/>
            </a:prstGeom>
            <a:solidFill>
              <a:srgbClr val="FF0000"/>
            </a:solidFill>
            <a:ln w="28575" cap="flat">
              <a:solidFill>
                <a:srgbClr val="414141"/>
              </a:solidFill>
              <a:prstDash val="solid"/>
              <a:miter lim="400000"/>
            </a:ln>
            <a:effectLst/>
          </p:spPr>
          <p:txBody>
            <a:bodyPr wrap="square" lIns="0" tIns="0" rIns="0" bIns="0" numCol="1" anchor="t">
              <a:noAutofit/>
            </a:bodyPr>
            <a:lstStyle/>
            <a:p>
              <a:pPr defTabSz="321457">
                <a:defRPr sz="1200">
                  <a:solidFill>
                    <a:srgbClr val="000000"/>
                  </a:solidFill>
                  <a:latin typeface="+mj-lt"/>
                  <a:ea typeface="+mj-ea"/>
                  <a:cs typeface="+mj-cs"/>
                  <a:sym typeface="Helvetica"/>
                </a:defRPr>
              </a:pPr>
              <a:endParaRPr sz="1200">
                <a:solidFill>
                  <a:srgbClr val="000000"/>
                </a:solidFill>
                <a:sym typeface="Helvetica"/>
              </a:endParaRPr>
            </a:p>
          </p:txBody>
        </p:sp>
        <p:sp>
          <p:nvSpPr>
            <p:cNvPr id="253" name="Shape 545"/>
            <p:cNvSpPr/>
            <p:nvPr/>
          </p:nvSpPr>
          <p:spPr>
            <a:xfrm>
              <a:off x="83118" y="227596"/>
              <a:ext cx="469604" cy="1"/>
            </a:xfrm>
            <a:prstGeom prst="line">
              <a:avLst/>
            </a:prstGeom>
            <a:solidFill>
              <a:srgbClr val="FF0000"/>
            </a:solidFill>
            <a:ln w="28575" cap="flat">
              <a:solidFill>
                <a:srgbClr val="414141"/>
              </a:solidFill>
              <a:prstDash val="solid"/>
              <a:miter lim="400000"/>
            </a:ln>
            <a:effectLst/>
          </p:spPr>
          <p:txBody>
            <a:bodyPr wrap="square" lIns="0" tIns="0" rIns="0" bIns="0" numCol="1" anchor="t">
              <a:noAutofit/>
            </a:bodyPr>
            <a:lstStyle/>
            <a:p>
              <a:pPr defTabSz="321457">
                <a:defRPr sz="1200">
                  <a:solidFill>
                    <a:srgbClr val="000000"/>
                  </a:solidFill>
                  <a:latin typeface="+mj-lt"/>
                  <a:ea typeface="+mj-ea"/>
                  <a:cs typeface="+mj-cs"/>
                  <a:sym typeface="Helvetica"/>
                </a:defRPr>
              </a:pPr>
              <a:endParaRPr sz="1200">
                <a:solidFill>
                  <a:srgbClr val="000000"/>
                </a:solidFill>
                <a:sym typeface="Helvetica"/>
              </a:endParaRPr>
            </a:p>
          </p:txBody>
        </p:sp>
        <p:sp>
          <p:nvSpPr>
            <p:cNvPr id="254" name="Shape 546"/>
            <p:cNvSpPr/>
            <p:nvPr/>
          </p:nvSpPr>
          <p:spPr>
            <a:xfrm>
              <a:off x="83118" y="344999"/>
              <a:ext cx="469604" cy="1"/>
            </a:xfrm>
            <a:prstGeom prst="line">
              <a:avLst/>
            </a:prstGeom>
            <a:solidFill>
              <a:srgbClr val="FF0000"/>
            </a:solidFill>
            <a:ln w="28575" cap="flat">
              <a:solidFill>
                <a:srgbClr val="414141"/>
              </a:solidFill>
              <a:prstDash val="solid"/>
              <a:miter lim="400000"/>
            </a:ln>
            <a:effectLst/>
          </p:spPr>
          <p:txBody>
            <a:bodyPr wrap="square" lIns="0" tIns="0" rIns="0" bIns="0" numCol="1" anchor="t">
              <a:noAutofit/>
            </a:bodyPr>
            <a:lstStyle/>
            <a:p>
              <a:pPr defTabSz="321457">
                <a:defRPr sz="1200">
                  <a:solidFill>
                    <a:srgbClr val="000000"/>
                  </a:solidFill>
                  <a:latin typeface="+mj-lt"/>
                  <a:ea typeface="+mj-ea"/>
                  <a:cs typeface="+mj-cs"/>
                  <a:sym typeface="Helvetica"/>
                </a:defRPr>
              </a:pPr>
              <a:endParaRPr sz="1200">
                <a:solidFill>
                  <a:srgbClr val="000000"/>
                </a:solidFill>
                <a:sym typeface="Helvetica"/>
              </a:endParaRPr>
            </a:p>
          </p:txBody>
        </p:sp>
        <p:sp>
          <p:nvSpPr>
            <p:cNvPr id="255" name="Shape 547"/>
            <p:cNvSpPr/>
            <p:nvPr/>
          </p:nvSpPr>
          <p:spPr>
            <a:xfrm>
              <a:off x="83118" y="462402"/>
              <a:ext cx="469604" cy="1"/>
            </a:xfrm>
            <a:prstGeom prst="line">
              <a:avLst/>
            </a:prstGeom>
            <a:solidFill>
              <a:srgbClr val="FF0000"/>
            </a:solidFill>
            <a:ln w="28575" cap="flat">
              <a:solidFill>
                <a:srgbClr val="414141"/>
              </a:solidFill>
              <a:prstDash val="solid"/>
              <a:miter lim="400000"/>
            </a:ln>
            <a:effectLst/>
          </p:spPr>
          <p:txBody>
            <a:bodyPr wrap="square" lIns="0" tIns="0" rIns="0" bIns="0" numCol="1" anchor="t">
              <a:noAutofit/>
            </a:bodyPr>
            <a:lstStyle/>
            <a:p>
              <a:pPr defTabSz="321457">
                <a:defRPr sz="1200">
                  <a:solidFill>
                    <a:srgbClr val="000000"/>
                  </a:solidFill>
                  <a:latin typeface="+mj-lt"/>
                  <a:ea typeface="+mj-ea"/>
                  <a:cs typeface="+mj-cs"/>
                  <a:sym typeface="Helvetica"/>
                </a:defRPr>
              </a:pPr>
              <a:endParaRPr sz="1200">
                <a:solidFill>
                  <a:srgbClr val="000000"/>
                </a:solidFill>
                <a:sym typeface="Helvetica"/>
              </a:endParaRPr>
            </a:p>
          </p:txBody>
        </p:sp>
        <p:sp>
          <p:nvSpPr>
            <p:cNvPr id="256" name="Shape 548"/>
            <p:cNvSpPr/>
            <p:nvPr/>
          </p:nvSpPr>
          <p:spPr>
            <a:xfrm>
              <a:off x="86096" y="582783"/>
              <a:ext cx="469604" cy="1"/>
            </a:xfrm>
            <a:prstGeom prst="line">
              <a:avLst/>
            </a:prstGeom>
            <a:solidFill>
              <a:srgbClr val="FF0000"/>
            </a:solidFill>
            <a:ln w="28575" cap="flat">
              <a:solidFill>
                <a:srgbClr val="414141"/>
              </a:solidFill>
              <a:prstDash val="solid"/>
              <a:miter lim="400000"/>
            </a:ln>
            <a:effectLst/>
          </p:spPr>
          <p:txBody>
            <a:bodyPr wrap="square" lIns="0" tIns="0" rIns="0" bIns="0" numCol="1" anchor="t">
              <a:noAutofit/>
            </a:bodyPr>
            <a:lstStyle/>
            <a:p>
              <a:pPr defTabSz="321457">
                <a:defRPr sz="1200">
                  <a:solidFill>
                    <a:srgbClr val="000000"/>
                  </a:solidFill>
                  <a:latin typeface="+mj-lt"/>
                  <a:ea typeface="+mj-ea"/>
                  <a:cs typeface="+mj-cs"/>
                  <a:sym typeface="Helvetica"/>
                </a:defRPr>
              </a:pPr>
              <a:endParaRPr sz="1200">
                <a:solidFill>
                  <a:srgbClr val="000000"/>
                </a:solidFill>
                <a:sym typeface="Helvetica"/>
              </a:endParaRPr>
            </a:p>
          </p:txBody>
        </p:sp>
      </p:grpSp>
    </p:spTree>
    <p:extLst>
      <p:ext uri="{BB962C8B-B14F-4D97-AF65-F5344CB8AC3E}">
        <p14:creationId xmlns:p14="http://schemas.microsoft.com/office/powerpoint/2010/main" val="1962765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7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8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9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08"/>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2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80"/>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79"/>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230"/>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40"/>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50"/>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animBg="1"/>
      <p:bldP spid="79" grpId="0" animBg="1"/>
      <p:bldP spid="85" grpId="0" animBg="1"/>
      <p:bldP spid="86" grpId="0" animBg="1"/>
      <p:bldP spid="87" grpId="0" animBg="1"/>
      <p:bldP spid="229" grpId="0" animBg="1" advAuto="0"/>
      <p:bldP spid="230" grpId="0" animBg="1" advAuto="0"/>
      <p:bldP spid="240" grpId="0" animBg="1" advAuto="0"/>
      <p:bldP spid="250" grpId="0" animBg="1" advAuto="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Shape 106"/>
          <p:cNvSpPr>
            <a:spLocks noGrp="1"/>
          </p:cNvSpPr>
          <p:nvPr>
            <p:ph type="title"/>
          </p:nvPr>
        </p:nvSpPr>
        <p:spPr>
          <a:xfrm>
            <a:off x="0" y="19150"/>
            <a:ext cx="8686800" cy="992399"/>
          </a:xfrm>
          <a:prstGeom prst="rect">
            <a:avLst/>
          </a:prstGeom>
        </p:spPr>
        <p:txBody>
          <a:bodyPr/>
          <a:lstStyle/>
          <a:p>
            <a:pPr lvl="0">
              <a:defRPr sz="1800">
                <a:solidFill>
                  <a:srgbClr val="000000"/>
                </a:solidFill>
              </a:defRPr>
            </a:pPr>
            <a:r>
              <a:rPr lang="en-US" sz="4900" dirty="0"/>
              <a:t>Clinically usable performance</a:t>
            </a:r>
            <a:endParaRPr sz="4900" dirty="0"/>
          </a:p>
        </p:txBody>
      </p:sp>
      <p:pic>
        <p:nvPicPr>
          <p:cNvPr id="6" name="Picture 5" descr="gbm-subset-roc-plot.pdf"/>
          <p:cNvPicPr>
            <a:picLocks noChangeAspect="1"/>
          </p:cNvPicPr>
          <p:nvPr/>
        </p:nvPicPr>
        <p:blipFill rotWithShape="1">
          <a:blip r:embed="rId3">
            <a:extLst>
              <a:ext uri="{28A0092B-C50C-407E-A947-70E740481C1C}">
                <a14:useLocalDpi xmlns:a14="http://schemas.microsoft.com/office/drawing/2010/main" val="0"/>
              </a:ext>
            </a:extLst>
          </a:blip>
          <a:srcRect t="6165"/>
          <a:stretch/>
        </p:blipFill>
        <p:spPr>
          <a:xfrm>
            <a:off x="358378" y="1500027"/>
            <a:ext cx="3804852" cy="3570266"/>
          </a:xfrm>
          <a:prstGeom prst="rect">
            <a:avLst/>
          </a:prstGeom>
          <a:ln>
            <a:noFill/>
          </a:ln>
          <a:effectLst>
            <a:outerShdw blurRad="292100" dist="139700" dir="2700000" algn="tl" rotWithShape="0">
              <a:srgbClr val="333333">
                <a:alpha val="65000"/>
              </a:srgbClr>
            </a:outerShdw>
          </a:effectLst>
        </p:spPr>
      </p:pic>
      <p:grpSp>
        <p:nvGrpSpPr>
          <p:cNvPr id="3" name="Group 2"/>
          <p:cNvGrpSpPr/>
          <p:nvPr/>
        </p:nvGrpSpPr>
        <p:grpSpPr>
          <a:xfrm>
            <a:off x="2761516" y="2167128"/>
            <a:ext cx="3968468" cy="3387171"/>
            <a:chOff x="2761516" y="2167128"/>
            <a:chExt cx="3968468" cy="3387171"/>
          </a:xfrm>
        </p:grpSpPr>
        <p:pic>
          <p:nvPicPr>
            <p:cNvPr id="15" name="Picture 14" descr="gbm-subset-p-vs-r.pdf"/>
            <p:cNvPicPr>
              <a:picLocks noChangeAspect="1"/>
            </p:cNvPicPr>
            <p:nvPr/>
          </p:nvPicPr>
          <p:blipFill rotWithShape="1">
            <a:blip r:embed="rId4">
              <a:extLst>
                <a:ext uri="{28A0092B-C50C-407E-A947-70E740481C1C}">
                  <a14:useLocalDpi xmlns:a14="http://schemas.microsoft.com/office/drawing/2010/main" val="0"/>
                </a:ext>
              </a:extLst>
            </a:blip>
            <a:srcRect t="5836"/>
            <a:stretch/>
          </p:blipFill>
          <p:spPr>
            <a:xfrm>
              <a:off x="2761516" y="2167128"/>
              <a:ext cx="3968468" cy="3387171"/>
            </a:xfrm>
            <a:prstGeom prst="rect">
              <a:avLst/>
            </a:prstGeom>
            <a:ln>
              <a:noFill/>
            </a:ln>
            <a:effectLst>
              <a:outerShdw blurRad="292100" dist="139700" dir="2700000" algn="tl" rotWithShape="0">
                <a:srgbClr val="333333">
                  <a:alpha val="65000"/>
                </a:srgbClr>
              </a:outerShdw>
            </a:effectLst>
          </p:spPr>
        </p:pic>
        <p:grpSp>
          <p:nvGrpSpPr>
            <p:cNvPr id="16" name="Group 15"/>
            <p:cNvGrpSpPr/>
            <p:nvPr/>
          </p:nvGrpSpPr>
          <p:grpSpPr>
            <a:xfrm>
              <a:off x="3249687" y="2299016"/>
              <a:ext cx="3247644" cy="2855450"/>
              <a:chOff x="5091687" y="1813790"/>
              <a:chExt cx="3596800" cy="3488960"/>
            </a:xfrm>
          </p:grpSpPr>
          <p:sp>
            <p:nvSpPr>
              <p:cNvPr id="17" name="Rounded Rectangle 16"/>
              <p:cNvSpPr/>
              <p:nvPr/>
            </p:nvSpPr>
            <p:spPr>
              <a:xfrm>
                <a:off x="5091687" y="1813790"/>
                <a:ext cx="905961" cy="658232"/>
              </a:xfrm>
              <a:prstGeom prst="roundRect">
                <a:avLst/>
              </a:prstGeom>
              <a:solidFill>
                <a:srgbClr val="FF0000">
                  <a:alpha val="23000"/>
                </a:srgbClr>
              </a:solidFill>
              <a:ln w="12700" cap="flat">
                <a:noFill/>
                <a:miter lim="400000"/>
              </a:ln>
              <a:effectLst/>
            </p:spPr>
            <p:txBody>
              <a:bodyPr rot="0" spcFirstLastPara="1" vertOverflow="overflow" horzOverflow="overflow" vert="horz" wrap="square" lIns="33867" tIns="33867" rIns="33867" bIns="33867" numCol="1" spcCol="38100" rtlCol="0" anchor="ctr">
                <a:spAutoFit/>
              </a:bodyPr>
              <a:lstStyle/>
              <a:p>
                <a:pPr marL="0" marR="0" lvl="0" indent="0" algn="ctr" defTabSz="389486" eaLnBrk="1" fontAlgn="auto" latinLnBrk="1" hangingPunct="0">
                  <a:lnSpc>
                    <a:spcPct val="100000"/>
                  </a:lnSpc>
                  <a:spcBef>
                    <a:spcPts val="0"/>
                  </a:spcBef>
                  <a:spcAft>
                    <a:spcPts val="0"/>
                  </a:spcAft>
                  <a:buClrTx/>
                  <a:buSzTx/>
                  <a:buFontTx/>
                  <a:buNone/>
                  <a:tabLst/>
                  <a:defRPr/>
                </a:pPr>
                <a:endParaRPr kumimoji="0" lang="en-US" sz="2133" b="0" i="0" u="none" strike="noStrike" kern="1200" cap="none" spc="0" normalizeH="0" baseline="0" noProof="0">
                  <a:ln>
                    <a:noFill/>
                  </a:ln>
                  <a:solidFill>
                    <a:srgbClr val="FFFFFF"/>
                  </a:solidFill>
                  <a:effectLst>
                    <a:outerShdw blurRad="25400" dist="33948" dir="2700000" rotWithShape="0">
                      <a:srgbClr val="3B3936"/>
                    </a:outerShdw>
                  </a:effectLst>
                  <a:uLnTx/>
                  <a:uFillTx/>
                  <a:latin typeface="Palatino"/>
                  <a:ea typeface="Palatino"/>
                  <a:cs typeface="Palatino"/>
                  <a:sym typeface="Palatino"/>
                </a:endParaRPr>
              </a:p>
            </p:txBody>
          </p:sp>
          <p:sp>
            <p:nvSpPr>
              <p:cNvPr id="18" name="Line Callout 1 17"/>
              <p:cNvSpPr/>
              <p:nvPr/>
            </p:nvSpPr>
            <p:spPr>
              <a:xfrm>
                <a:off x="6361111" y="1844144"/>
                <a:ext cx="1057830" cy="658336"/>
              </a:xfrm>
              <a:prstGeom prst="borderCallout1">
                <a:avLst>
                  <a:gd name="adj1" fmla="val 18750"/>
                  <a:gd name="adj2" fmla="val -8333"/>
                  <a:gd name="adj3" fmla="val 19065"/>
                  <a:gd name="adj4" fmla="val -31402"/>
                </a:avLst>
              </a:prstGeom>
              <a:solidFill>
                <a:srgbClr val="4F81BD"/>
              </a:solidFill>
              <a:ln w="25400" cap="flat" cmpd="sng" algn="ctr">
                <a:solidFill>
                  <a:srgbClr val="4F81BD">
                    <a:shade val="50000"/>
                  </a:srgbClr>
                </a:solidFill>
                <a:prstDash val="solid"/>
              </a:ln>
              <a:effectLst/>
            </p:spPr>
            <p:txBody>
              <a:bodyPr rtlCol="0" anchor="ctr"/>
              <a:lstStyle/>
              <a:p>
                <a:pPr marL="0" marR="0" lvl="0" indent="0" algn="ctr" defTabSz="304815"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Calibri"/>
                    <a:ea typeface=""/>
                    <a:cs typeface=""/>
                  </a:rPr>
                  <a:t>Advanced care decisions for specialists</a:t>
                </a:r>
              </a:p>
            </p:txBody>
          </p:sp>
          <p:sp>
            <p:nvSpPr>
              <p:cNvPr id="19" name="Rounded Rectangle 18"/>
              <p:cNvSpPr/>
              <p:nvPr/>
            </p:nvSpPr>
            <p:spPr>
              <a:xfrm>
                <a:off x="7782526" y="4644518"/>
                <a:ext cx="905961" cy="658232"/>
              </a:xfrm>
              <a:prstGeom prst="roundRect">
                <a:avLst/>
              </a:prstGeom>
              <a:solidFill>
                <a:srgbClr val="FF0000">
                  <a:alpha val="23000"/>
                </a:srgbClr>
              </a:solidFill>
              <a:ln w="12700" cap="flat">
                <a:noFill/>
                <a:miter lim="400000"/>
              </a:ln>
              <a:effectLst/>
            </p:spPr>
            <p:txBody>
              <a:bodyPr rot="0" spcFirstLastPara="1" vertOverflow="overflow" horzOverflow="overflow" vert="horz" wrap="square" lIns="33867" tIns="33867" rIns="33867" bIns="33867" numCol="1" spcCol="38100" rtlCol="0" anchor="ctr">
                <a:spAutoFit/>
              </a:bodyPr>
              <a:lstStyle/>
              <a:p>
                <a:pPr marL="0" marR="0" lvl="0" indent="0" algn="ctr" defTabSz="389486" eaLnBrk="1" fontAlgn="auto" latinLnBrk="1" hangingPunct="0">
                  <a:lnSpc>
                    <a:spcPct val="100000"/>
                  </a:lnSpc>
                  <a:spcBef>
                    <a:spcPts val="0"/>
                  </a:spcBef>
                  <a:spcAft>
                    <a:spcPts val="0"/>
                  </a:spcAft>
                  <a:buClrTx/>
                  <a:buSzTx/>
                  <a:buFontTx/>
                  <a:buNone/>
                  <a:tabLst/>
                  <a:defRPr/>
                </a:pPr>
                <a:endParaRPr kumimoji="0" lang="en-US" sz="2133" b="0" i="0" u="none" strike="noStrike" kern="1200" cap="none" spc="0" normalizeH="0" baseline="0" noProof="0">
                  <a:ln>
                    <a:noFill/>
                  </a:ln>
                  <a:solidFill>
                    <a:srgbClr val="FFFFFF"/>
                  </a:solidFill>
                  <a:effectLst>
                    <a:outerShdw blurRad="25400" dist="33948" dir="2700000" rotWithShape="0">
                      <a:srgbClr val="3B3936"/>
                    </a:outerShdw>
                  </a:effectLst>
                  <a:uLnTx/>
                  <a:uFillTx/>
                  <a:latin typeface="Palatino"/>
                  <a:ea typeface="Palatino"/>
                  <a:cs typeface="Palatino"/>
                  <a:sym typeface="Palatino"/>
                </a:endParaRPr>
              </a:p>
            </p:txBody>
          </p:sp>
          <p:sp>
            <p:nvSpPr>
              <p:cNvPr id="20" name="Line Callout 1 19"/>
              <p:cNvSpPr/>
              <p:nvPr/>
            </p:nvSpPr>
            <p:spPr>
              <a:xfrm>
                <a:off x="7623491" y="3562201"/>
                <a:ext cx="953411" cy="661139"/>
              </a:xfrm>
              <a:prstGeom prst="borderCallout1">
                <a:avLst>
                  <a:gd name="adj1" fmla="val 112185"/>
                  <a:gd name="adj2" fmla="val 91172"/>
                  <a:gd name="adj3" fmla="val 158611"/>
                  <a:gd name="adj4" fmla="val 91370"/>
                </a:avLst>
              </a:prstGeom>
              <a:solidFill>
                <a:srgbClr val="4F81BD"/>
              </a:solidFill>
              <a:ln w="25400" cap="flat" cmpd="sng" algn="ctr">
                <a:solidFill>
                  <a:srgbClr val="4F81BD">
                    <a:shade val="50000"/>
                  </a:srgbClr>
                </a:solidFill>
                <a:prstDash val="solid"/>
              </a:ln>
              <a:effectLst/>
            </p:spPr>
            <p:txBody>
              <a:bodyPr rtlCol="0" anchor="ctr"/>
              <a:lstStyle/>
              <a:p>
                <a:pPr marL="0" marR="0" lvl="0" indent="0" algn="ctr" defTabSz="304815"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Calibri"/>
                    <a:ea typeface=""/>
                    <a:cs typeface=""/>
                  </a:rPr>
                  <a:t>Screening for referral</a:t>
                </a:r>
              </a:p>
            </p:txBody>
          </p:sp>
        </p:grpSp>
      </p:grpSp>
      <p:pic>
        <p:nvPicPr>
          <p:cNvPr id="4" name="Picture 3" descr="gbm-calibration-plot.pdf"/>
          <p:cNvPicPr>
            <a:picLocks noChangeAspect="1"/>
          </p:cNvPicPr>
          <p:nvPr/>
        </p:nvPicPr>
        <p:blipFill rotWithShape="1">
          <a:blip r:embed="rId5">
            <a:extLst>
              <a:ext uri="{28A0092B-C50C-407E-A947-70E740481C1C}">
                <a14:useLocalDpi xmlns:a14="http://schemas.microsoft.com/office/drawing/2010/main"/>
              </a:ext>
            </a:extLst>
          </a:blip>
          <a:srcRect t="2179"/>
          <a:stretch/>
        </p:blipFill>
        <p:spPr>
          <a:xfrm>
            <a:off x="5146846" y="3227831"/>
            <a:ext cx="3786842" cy="339006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73513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DDA5F0-2F1A-9440-AD34-A4B6EFE26639}"/>
              </a:ext>
            </a:extLst>
          </p:cNvPr>
          <p:cNvSpPr>
            <a:spLocks noGrp="1"/>
          </p:cNvSpPr>
          <p:nvPr>
            <p:ph type="title"/>
          </p:nvPr>
        </p:nvSpPr>
        <p:spPr/>
        <p:txBody>
          <a:bodyPr anchor="ctr"/>
          <a:lstStyle/>
          <a:p>
            <a:r>
              <a:rPr lang="en-US" dirty="0"/>
              <a:t>Lectures 1, 2</a:t>
            </a:r>
          </a:p>
        </p:txBody>
      </p:sp>
      <p:pic>
        <p:nvPicPr>
          <p:cNvPr id="3" name="Picture 2">
            <a:extLst>
              <a:ext uri="{FF2B5EF4-FFF2-40B4-BE49-F238E27FC236}">
                <a16:creationId xmlns:a16="http://schemas.microsoft.com/office/drawing/2014/main" id="{DF8275E0-B67C-5347-9FDB-487A6C7ED0AC}"/>
              </a:ext>
            </a:extLst>
          </p:cNvPr>
          <p:cNvPicPr>
            <a:picLocks noChangeAspect="1"/>
          </p:cNvPicPr>
          <p:nvPr/>
        </p:nvPicPr>
        <p:blipFill>
          <a:blip r:embed="rId3"/>
          <a:stretch>
            <a:fillRect/>
          </a:stretch>
        </p:blipFill>
        <p:spPr>
          <a:xfrm>
            <a:off x="615556" y="1154520"/>
            <a:ext cx="4151960" cy="2500888"/>
          </a:xfrm>
          <a:prstGeom prst="rect">
            <a:avLst/>
          </a:prstGeom>
          <a:ln>
            <a:solidFill>
              <a:schemeClr val="tx1"/>
            </a:solidFill>
          </a:ln>
        </p:spPr>
      </p:pic>
      <p:sp>
        <p:nvSpPr>
          <p:cNvPr id="5" name="Rectangle 4">
            <a:extLst>
              <a:ext uri="{FF2B5EF4-FFF2-40B4-BE49-F238E27FC236}">
                <a16:creationId xmlns:a16="http://schemas.microsoft.com/office/drawing/2014/main" id="{ABEFF5B5-C02F-4E4B-AB0B-CE4FEC9C76B1}"/>
              </a:ext>
            </a:extLst>
          </p:cNvPr>
          <p:cNvSpPr/>
          <p:nvPr/>
        </p:nvSpPr>
        <p:spPr>
          <a:xfrm>
            <a:off x="5569045" y="4720357"/>
            <a:ext cx="2765751" cy="830997"/>
          </a:xfrm>
          <a:prstGeom prst="rect">
            <a:avLst/>
          </a:prstGeom>
        </p:spPr>
        <p:txBody>
          <a:bodyPr wrap="square">
            <a:spAutoFit/>
          </a:bodyPr>
          <a:lstStyle/>
          <a:p>
            <a:r>
              <a:rPr lang="en-US" sz="2400" dirty="0">
                <a:latin typeface="Calibri" panose="020F0502020204030204" pitchFamily="34" charset="0"/>
                <a:ea typeface="Calibri"/>
                <a:cs typeface="Calibri" panose="020F0502020204030204" pitchFamily="34" charset="0"/>
                <a:sym typeface="Calibri"/>
              </a:rPr>
              <a:t>Where and why are data generated?</a:t>
            </a:r>
            <a:endParaRPr lang="en-US" sz="2400" dirty="0">
              <a:latin typeface="Calibri" panose="020F0502020204030204" pitchFamily="34" charset="0"/>
              <a:cs typeface="Calibri" panose="020F0502020204030204" pitchFamily="34" charset="0"/>
            </a:endParaRPr>
          </a:p>
        </p:txBody>
      </p:sp>
      <p:sp>
        <p:nvSpPr>
          <p:cNvPr id="6" name="Rectangle 5">
            <a:extLst>
              <a:ext uri="{FF2B5EF4-FFF2-40B4-BE49-F238E27FC236}">
                <a16:creationId xmlns:a16="http://schemas.microsoft.com/office/drawing/2014/main" id="{5B3481BA-6C63-914D-B667-382E25FA718C}"/>
              </a:ext>
            </a:extLst>
          </p:cNvPr>
          <p:cNvSpPr/>
          <p:nvPr/>
        </p:nvSpPr>
        <p:spPr>
          <a:xfrm>
            <a:off x="5569045" y="1989465"/>
            <a:ext cx="2765751" cy="830997"/>
          </a:xfrm>
          <a:prstGeom prst="rect">
            <a:avLst/>
          </a:prstGeom>
        </p:spPr>
        <p:txBody>
          <a:bodyPr wrap="square">
            <a:spAutoFit/>
          </a:bodyPr>
          <a:lstStyle/>
          <a:p>
            <a:r>
              <a:rPr lang="en-US" sz="2400" dirty="0">
                <a:latin typeface="Calibri" panose="020F0502020204030204" pitchFamily="34" charset="0"/>
                <a:ea typeface="Calibri"/>
                <a:cs typeface="Calibri" panose="020F0502020204030204" pitchFamily="34" charset="0"/>
                <a:sym typeface="Calibri"/>
              </a:rPr>
              <a:t>Research questions and study designs</a:t>
            </a:r>
            <a:endParaRPr lang="en-US" sz="2400" dirty="0">
              <a:latin typeface="Calibri" panose="020F0502020204030204" pitchFamily="34" charset="0"/>
              <a:cs typeface="Calibri" panose="020F0502020204030204" pitchFamily="34" charset="0"/>
            </a:endParaRPr>
          </a:p>
        </p:txBody>
      </p:sp>
      <p:pic>
        <p:nvPicPr>
          <p:cNvPr id="7" name="Picture 6">
            <a:extLst>
              <a:ext uri="{FF2B5EF4-FFF2-40B4-BE49-F238E27FC236}">
                <a16:creationId xmlns:a16="http://schemas.microsoft.com/office/drawing/2014/main" id="{B6C36776-03DA-9D4F-9148-1154F447FEB0}"/>
              </a:ext>
            </a:extLst>
          </p:cNvPr>
          <p:cNvPicPr>
            <a:picLocks noChangeAspect="1"/>
          </p:cNvPicPr>
          <p:nvPr/>
        </p:nvPicPr>
        <p:blipFill>
          <a:blip r:embed="rId4"/>
          <a:stretch>
            <a:fillRect/>
          </a:stretch>
        </p:blipFill>
        <p:spPr>
          <a:xfrm>
            <a:off x="615556" y="3770571"/>
            <a:ext cx="4151960" cy="2722393"/>
          </a:xfrm>
          <a:prstGeom prst="rect">
            <a:avLst/>
          </a:prstGeom>
          <a:ln>
            <a:solidFill>
              <a:schemeClr val="tx1"/>
            </a:solidFill>
          </a:ln>
        </p:spPr>
      </p:pic>
    </p:spTree>
    <p:extLst>
      <p:ext uri="{BB962C8B-B14F-4D97-AF65-F5344CB8AC3E}">
        <p14:creationId xmlns:p14="http://schemas.microsoft.com/office/powerpoint/2010/main" val="344657895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143000"/>
          </a:xfrm>
        </p:spPr>
        <p:txBody>
          <a:bodyPr>
            <a:normAutofit/>
          </a:bodyPr>
          <a:lstStyle/>
          <a:p>
            <a:r>
              <a:rPr lang="en-US" dirty="0">
                <a:solidFill>
                  <a:schemeClr val="bg1"/>
                </a:solidFill>
              </a:rPr>
              <a:t>Let’s calculate a PPV</a:t>
            </a:r>
          </a:p>
        </p:txBody>
      </p:sp>
      <p:sp>
        <p:nvSpPr>
          <p:cNvPr id="3" name="Content Placeholder 2"/>
          <p:cNvSpPr>
            <a:spLocks noGrp="1"/>
          </p:cNvSpPr>
          <p:nvPr>
            <p:ph idx="1"/>
          </p:nvPr>
        </p:nvSpPr>
        <p:spPr/>
        <p:txBody>
          <a:bodyPr>
            <a:normAutofit fontScale="92500" lnSpcReduction="10000"/>
          </a:bodyPr>
          <a:lstStyle/>
          <a:p>
            <a:pPr marL="0" indent="0">
              <a:buNone/>
            </a:pPr>
            <a:r>
              <a:rPr lang="en-US" dirty="0">
                <a:solidFill>
                  <a:schemeClr val="bg1"/>
                </a:solidFill>
              </a:rPr>
              <a:t>If a perfectly sensitive test to detect a disease whose prevalence is 1/1000 has a false positive rate of 5%. What is the chance that your patient with a positive result actually has the disease, assuming you know nothing about the patient's symptoms or signs?</a:t>
            </a:r>
          </a:p>
          <a:p>
            <a:endParaRPr lang="en-US" dirty="0">
              <a:solidFill>
                <a:schemeClr val="bg1"/>
              </a:solidFill>
            </a:endParaRPr>
          </a:p>
          <a:p>
            <a:endParaRPr lang="en-US" dirty="0">
              <a:solidFill>
                <a:schemeClr val="bg1"/>
              </a:solidFill>
            </a:endParaRPr>
          </a:p>
          <a:p>
            <a:pPr marL="0" indent="0" algn="ctr">
              <a:buNone/>
            </a:pPr>
            <a:r>
              <a:rPr lang="en-US" i="1" dirty="0">
                <a:solidFill>
                  <a:schemeClr val="bg1"/>
                </a:solidFill>
              </a:rPr>
              <a:t>Take 2 minutes to calculate the chance of the person to have the disease</a:t>
            </a:r>
          </a:p>
        </p:txBody>
      </p:sp>
    </p:spTree>
    <p:extLst>
      <p:ext uri="{BB962C8B-B14F-4D97-AF65-F5344CB8AC3E}">
        <p14:creationId xmlns:p14="http://schemas.microsoft.com/office/powerpoint/2010/main" val="20240804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Criteria of performance</a:t>
            </a:r>
          </a:p>
        </p:txBody>
      </p:sp>
      <p:pic>
        <p:nvPicPr>
          <p:cNvPr id="9" name="Picture 7"/>
          <p:cNvPicPr>
            <a:picLocks noChangeAspect="1" noChangeArrowheads="1"/>
          </p:cNvPicPr>
          <p:nvPr/>
        </p:nvPicPr>
        <p:blipFill rotWithShape="1">
          <a:blip r:embed="rId3">
            <a:extLst>
              <a:ext uri="{28A0092B-C50C-407E-A947-70E740481C1C}">
                <a14:useLocalDpi xmlns:a14="http://schemas.microsoft.com/office/drawing/2010/main" val="0"/>
              </a:ext>
            </a:extLst>
          </a:blip>
          <a:srcRect t="1" r="29648" b="29249"/>
          <a:stretch/>
        </p:blipFill>
        <p:spPr bwMode="auto">
          <a:xfrm>
            <a:off x="0" y="1941401"/>
            <a:ext cx="5413248" cy="21757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a14="http://schemas.microsoft.com/office/drawing/2010/main">
        <mc:Choice Requires="a14">
          <p:sp>
            <p:nvSpPr>
              <p:cNvPr id="4" name="Rectangle 3"/>
              <p:cNvSpPr/>
              <p:nvPr/>
            </p:nvSpPr>
            <p:spPr>
              <a:xfrm>
                <a:off x="4114800" y="4842041"/>
                <a:ext cx="3410712" cy="1054712"/>
              </a:xfrm>
              <a:prstGeom prst="rect">
                <a:avLst/>
              </a:prstGeom>
              <a:ln w="3175">
                <a:solidFill>
                  <a:schemeClr val="tx1"/>
                </a:solidFill>
              </a:ln>
            </p:spPr>
            <p:txBody>
              <a:bodyPr wrap="square">
                <a:spAutoFit/>
              </a:bodyPr>
              <a:lstStyle/>
              <a:p>
                <a:pPr lvl="1"/>
                <a:r>
                  <a:rPr lang="en-US" b="1" dirty="0"/>
                  <a:t>Specificity = </a:t>
                </a:r>
                <a:r>
                  <a:rPr lang="en-US" dirty="0"/>
                  <a:t>how likely are you test negative if you do not have the disease?</a:t>
                </a:r>
              </a:p>
              <a:p>
                <a:pPr marL="285750" lvl="1" indent="-285750">
                  <a:buFont typeface="Arial" charset="0"/>
                  <a:buChar char="•"/>
                </a:pPr>
                <a:r>
                  <a:rPr lang="en-US" dirty="0"/>
                  <a:t>TN / TN + FP</a:t>
                </a:r>
              </a:p>
              <a:p>
                <a:pPr marL="285750" lvl="1" indent="-285750">
                  <a:buFont typeface="Arial" charset="0"/>
                  <a:buChar char="•"/>
                </a:pPr>
                <a14:m>
                  <m:oMath xmlns:m="http://schemas.openxmlformats.org/officeDocument/2006/math">
                    <m:f>
                      <m:fPr>
                        <m:ctrlPr>
                          <a:rPr lang="en-US" i="1">
                            <a:latin typeface="Cambria Math" panose="02040503050406030204" pitchFamily="18" charset="0"/>
                          </a:rPr>
                        </m:ctrlPr>
                      </m:fPr>
                      <m:num>
                        <m:r>
                          <m:rPr>
                            <m:sty m:val="p"/>
                          </m:rPr>
                          <a:rPr lang="en-US" i="0">
                            <a:latin typeface="Cambria Math"/>
                          </a:rPr>
                          <m:t>d</m:t>
                        </m:r>
                      </m:num>
                      <m:den>
                        <m:r>
                          <m:rPr>
                            <m:sty m:val="p"/>
                          </m:rPr>
                          <a:rPr lang="en-US" i="0">
                            <a:latin typeface="Cambria Math"/>
                          </a:rPr>
                          <m:t>d</m:t>
                        </m:r>
                        <m:r>
                          <a:rPr lang="en-US" i="0">
                            <a:latin typeface="Cambria Math"/>
                          </a:rPr>
                          <m:t>+</m:t>
                        </m:r>
                        <m:r>
                          <m:rPr>
                            <m:sty m:val="p"/>
                          </m:rPr>
                          <a:rPr lang="en-US" i="0">
                            <a:latin typeface="Cambria Math"/>
                          </a:rPr>
                          <m:t>b</m:t>
                        </m:r>
                      </m:den>
                    </m:f>
                  </m:oMath>
                </a14:m>
                <a:endParaRPr lang="en-US" dirty="0"/>
              </a:p>
            </p:txBody>
          </p:sp>
        </mc:Choice>
        <mc:Fallback xmlns="">
          <p:sp>
            <p:nvSpPr>
              <p:cNvPr id="4" name="Rectangle 3"/>
              <p:cNvSpPr>
                <a:spLocks noRot="1" noChangeAspect="1" noMove="1" noResize="1" noEditPoints="1" noAdjustHandles="1" noChangeArrowheads="1" noChangeShapeType="1" noTextEdit="1"/>
              </p:cNvSpPr>
              <p:nvPr/>
            </p:nvSpPr>
            <p:spPr>
              <a:xfrm>
                <a:off x="4114800" y="4842041"/>
                <a:ext cx="3410712" cy="1054712"/>
              </a:xfrm>
              <a:prstGeom prst="rect">
                <a:avLst/>
              </a:prstGeom>
              <a:blipFill rotWithShape="0">
                <a:blip r:embed="rId4"/>
                <a:stretch>
                  <a:fillRect l="-535" t="-575"/>
                </a:stretch>
              </a:blipFill>
              <a:ln w="3175">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p:cNvSpPr/>
              <p:nvPr/>
            </p:nvSpPr>
            <p:spPr>
              <a:xfrm>
                <a:off x="253076" y="4869805"/>
                <a:ext cx="3493008" cy="1026948"/>
              </a:xfrm>
              <a:prstGeom prst="rect">
                <a:avLst/>
              </a:prstGeom>
              <a:ln w="3175">
                <a:solidFill>
                  <a:schemeClr val="tx1"/>
                </a:solidFill>
              </a:ln>
            </p:spPr>
            <p:txBody>
              <a:bodyPr wrap="square">
                <a:spAutoFit/>
              </a:bodyPr>
              <a:lstStyle/>
              <a:p>
                <a:r>
                  <a:rPr lang="en-US" b="1" dirty="0"/>
                  <a:t>Sensitivity (recall) = </a:t>
                </a:r>
                <a:r>
                  <a:rPr lang="en-US" dirty="0"/>
                  <a:t>how likely are you to test positive if you have the disease?</a:t>
                </a:r>
              </a:p>
              <a:p>
                <a:pPr marL="285750" lvl="1" indent="-285750">
                  <a:buFont typeface="Arial" charset="0"/>
                  <a:buChar char="•"/>
                </a:pPr>
                <a:r>
                  <a:rPr lang="en-US" dirty="0"/>
                  <a:t>TP / TP + FN</a:t>
                </a:r>
              </a:p>
              <a:p>
                <a:pPr marL="285750" lvl="1" indent="-285750">
                  <a:buFont typeface="Arial" charset="0"/>
                  <a:buChar char="•"/>
                </a:pPr>
                <a14:m>
                  <m:oMath xmlns:m="http://schemas.openxmlformats.org/officeDocument/2006/math">
                    <m:f>
                      <m:fPr>
                        <m:ctrlPr>
                          <a:rPr lang="en-US" i="1">
                            <a:latin typeface="Cambria Math" panose="02040503050406030204" pitchFamily="18" charset="0"/>
                          </a:rPr>
                        </m:ctrlPr>
                      </m:fPr>
                      <m:num>
                        <m:r>
                          <a:rPr lang="en-US" i="1">
                            <a:latin typeface="Cambria Math"/>
                          </a:rPr>
                          <m:t>𝑎</m:t>
                        </m:r>
                      </m:num>
                      <m:den>
                        <m:r>
                          <a:rPr lang="en-US" i="1">
                            <a:latin typeface="Cambria Math"/>
                          </a:rPr>
                          <m:t>𝑎</m:t>
                        </m:r>
                        <m:r>
                          <a:rPr lang="en-US" i="1">
                            <a:latin typeface="Cambria Math"/>
                          </a:rPr>
                          <m:t>+</m:t>
                        </m:r>
                        <m:r>
                          <a:rPr lang="en-US" i="1">
                            <a:latin typeface="Cambria Math"/>
                          </a:rPr>
                          <m:t>𝑐</m:t>
                        </m:r>
                      </m:den>
                    </m:f>
                  </m:oMath>
                </a14:m>
                <a:endParaRPr lang="en-US" dirty="0"/>
              </a:p>
            </p:txBody>
          </p:sp>
        </mc:Choice>
        <mc:Fallback xmlns="">
          <p:sp>
            <p:nvSpPr>
              <p:cNvPr id="7" name="Rectangle 6"/>
              <p:cNvSpPr>
                <a:spLocks noRot="1" noChangeAspect="1" noMove="1" noResize="1" noEditPoints="1" noAdjustHandles="1" noChangeArrowheads="1" noChangeShapeType="1" noTextEdit="1"/>
              </p:cNvSpPr>
              <p:nvPr/>
            </p:nvSpPr>
            <p:spPr>
              <a:xfrm>
                <a:off x="253076" y="4869805"/>
                <a:ext cx="3493008" cy="1026948"/>
              </a:xfrm>
              <a:prstGeom prst="rect">
                <a:avLst/>
              </a:prstGeom>
              <a:blipFill rotWithShape="0">
                <a:blip r:embed="rId5"/>
                <a:stretch>
                  <a:fillRect l="-523" t="-1183"/>
                </a:stretch>
              </a:blipFill>
              <a:ln w="3175">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p:cNvSpPr/>
              <p:nvPr/>
            </p:nvSpPr>
            <p:spPr>
              <a:xfrm>
                <a:off x="5865876" y="2002326"/>
                <a:ext cx="3278124" cy="1026948"/>
              </a:xfrm>
              <a:prstGeom prst="rect">
                <a:avLst/>
              </a:prstGeom>
              <a:ln w="3175"/>
            </p:spPr>
            <p:style>
              <a:lnRef idx="2">
                <a:schemeClr val="dk1"/>
              </a:lnRef>
              <a:fillRef idx="1">
                <a:schemeClr val="lt1"/>
              </a:fillRef>
              <a:effectRef idx="0">
                <a:schemeClr val="dk1"/>
              </a:effectRef>
              <a:fontRef idx="minor">
                <a:schemeClr val="dk1"/>
              </a:fontRef>
            </p:style>
            <p:txBody>
              <a:bodyPr wrap="square">
                <a:spAutoFit/>
              </a:bodyPr>
              <a:lstStyle/>
              <a:p>
                <a:r>
                  <a:rPr lang="en-US" b="1" dirty="0"/>
                  <a:t>PPV (precision) = </a:t>
                </a:r>
                <a:r>
                  <a:rPr lang="en-US" dirty="0"/>
                  <a:t>how likely are you to have the disease if you test positive?</a:t>
                </a:r>
              </a:p>
              <a:p>
                <a:pPr marL="285750" lvl="1" indent="-285750">
                  <a:buFont typeface="Arial" charset="0"/>
                  <a:buChar char="•"/>
                </a:pPr>
                <a:r>
                  <a:rPr lang="en-US" dirty="0"/>
                  <a:t>TP / TP + FP</a:t>
                </a:r>
                <a:endParaRPr lang="en-US" b="1" dirty="0"/>
              </a:p>
              <a:p>
                <a:pPr marL="285750" lvl="1" indent="-285750">
                  <a:buFont typeface="Arial" charset="0"/>
                  <a:buChar char="•"/>
                </a:pPr>
                <a14:m>
                  <m:oMath xmlns:m="http://schemas.openxmlformats.org/officeDocument/2006/math">
                    <m:f>
                      <m:fPr>
                        <m:ctrlPr>
                          <a:rPr lang="en-US" i="1">
                            <a:latin typeface="Cambria Math" panose="02040503050406030204" pitchFamily="18" charset="0"/>
                          </a:rPr>
                        </m:ctrlPr>
                      </m:fPr>
                      <m:num>
                        <m:r>
                          <a:rPr lang="en-US" i="1">
                            <a:latin typeface="Cambria Math"/>
                          </a:rPr>
                          <m:t>𝑎</m:t>
                        </m:r>
                      </m:num>
                      <m:den>
                        <m:r>
                          <a:rPr lang="en-US" i="1">
                            <a:latin typeface="Cambria Math"/>
                          </a:rPr>
                          <m:t>𝑎</m:t>
                        </m:r>
                        <m:r>
                          <a:rPr lang="en-US" i="1">
                            <a:latin typeface="Cambria Math"/>
                          </a:rPr>
                          <m:t>+</m:t>
                        </m:r>
                        <m:r>
                          <a:rPr lang="en-US" i="1">
                            <a:latin typeface="Cambria Math"/>
                          </a:rPr>
                          <m:t>𝑏</m:t>
                        </m:r>
                      </m:den>
                    </m:f>
                  </m:oMath>
                </a14:m>
                <a:r>
                  <a:rPr lang="en-US" dirty="0"/>
                  <a:t> </a:t>
                </a:r>
              </a:p>
            </p:txBody>
          </p:sp>
        </mc:Choice>
        <mc:Fallback xmlns="">
          <p:sp>
            <p:nvSpPr>
              <p:cNvPr id="8" name="Rectangle 7"/>
              <p:cNvSpPr>
                <a:spLocks noRot="1" noChangeAspect="1" noMove="1" noResize="1" noEditPoints="1" noAdjustHandles="1" noChangeArrowheads="1" noChangeShapeType="1" noTextEdit="1"/>
              </p:cNvSpPr>
              <p:nvPr/>
            </p:nvSpPr>
            <p:spPr>
              <a:xfrm>
                <a:off x="5865876" y="2002326"/>
                <a:ext cx="3278124" cy="1026948"/>
              </a:xfrm>
              <a:prstGeom prst="rect">
                <a:avLst/>
              </a:prstGeom>
              <a:blipFill rotWithShape="0">
                <a:blip r:embed="rId6"/>
                <a:stretch>
                  <a:fillRect l="-557" t="-588"/>
                </a:stretch>
              </a:blipFill>
              <a:ln w="3175"/>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ectangle 11"/>
              <p:cNvSpPr/>
              <p:nvPr/>
            </p:nvSpPr>
            <p:spPr>
              <a:xfrm>
                <a:off x="5865876" y="3229697"/>
                <a:ext cx="3278124" cy="1048942"/>
              </a:xfrm>
              <a:prstGeom prst="rect">
                <a:avLst/>
              </a:prstGeom>
              <a:ln w="3175"/>
            </p:spPr>
            <p:style>
              <a:lnRef idx="2">
                <a:schemeClr val="dk1"/>
              </a:lnRef>
              <a:fillRef idx="1">
                <a:schemeClr val="lt1"/>
              </a:fillRef>
              <a:effectRef idx="0">
                <a:schemeClr val="dk1"/>
              </a:effectRef>
              <a:fontRef idx="minor">
                <a:schemeClr val="dk1"/>
              </a:fontRef>
            </p:style>
            <p:txBody>
              <a:bodyPr wrap="square">
                <a:spAutoFit/>
              </a:bodyPr>
              <a:lstStyle/>
              <a:p>
                <a:r>
                  <a:rPr lang="en-US" b="1" dirty="0"/>
                  <a:t>NPV</a:t>
                </a:r>
                <a:r>
                  <a:rPr lang="en-US" dirty="0"/>
                  <a:t> </a:t>
                </a:r>
                <a:r>
                  <a:rPr lang="en-US" b="1" dirty="0"/>
                  <a:t>=</a:t>
                </a:r>
                <a:r>
                  <a:rPr lang="en-US" dirty="0"/>
                  <a:t> how likely are you to not have the disease if you test negative?</a:t>
                </a:r>
                <a:endParaRPr lang="en-US" b="1" dirty="0"/>
              </a:p>
              <a:p>
                <a:pPr marL="285750" lvl="1" indent="-285750">
                  <a:buFont typeface="Arial" charset="0"/>
                  <a:buChar char="•"/>
                </a:pPr>
                <a:r>
                  <a:rPr lang="en-US" dirty="0"/>
                  <a:t>TN / TN + FN</a:t>
                </a:r>
                <a:endParaRPr lang="en-US" i="1" dirty="0">
                  <a:latin typeface="Cambria Math" charset="0"/>
                </a:endParaRPr>
              </a:p>
              <a:p>
                <a:pPr marL="285750" lvl="1" indent="-285750">
                  <a:buFont typeface="Arial" charset="0"/>
                  <a:buChar char="•"/>
                </a:pPr>
                <a14:m>
                  <m:oMath xmlns:m="http://schemas.openxmlformats.org/officeDocument/2006/math">
                    <m:f>
                      <m:fPr>
                        <m:ctrlPr>
                          <a:rPr lang="en-US" i="1">
                            <a:latin typeface="Cambria Math" panose="02040503050406030204" pitchFamily="18" charset="0"/>
                          </a:rPr>
                        </m:ctrlPr>
                      </m:fPr>
                      <m:num>
                        <m:r>
                          <a:rPr lang="en-US" i="1">
                            <a:latin typeface="Cambria Math" charset="0"/>
                          </a:rPr>
                          <m:t>𝑑</m:t>
                        </m:r>
                      </m:num>
                      <m:den>
                        <m:r>
                          <a:rPr lang="en-US" i="1">
                            <a:latin typeface="Cambria Math" charset="0"/>
                          </a:rPr>
                          <m:t>𝑐</m:t>
                        </m:r>
                        <m:r>
                          <a:rPr lang="en-US" i="1">
                            <a:latin typeface="Cambria Math"/>
                          </a:rPr>
                          <m:t>+</m:t>
                        </m:r>
                        <m:r>
                          <a:rPr lang="en-US" i="1">
                            <a:latin typeface="Cambria Math" charset="0"/>
                          </a:rPr>
                          <m:t>𝑑</m:t>
                        </m:r>
                      </m:den>
                    </m:f>
                  </m:oMath>
                </a14:m>
                <a:r>
                  <a:rPr lang="en-US" dirty="0"/>
                  <a:t> </a:t>
                </a:r>
              </a:p>
            </p:txBody>
          </p:sp>
        </mc:Choice>
        <mc:Fallback xmlns="">
          <p:sp>
            <p:nvSpPr>
              <p:cNvPr id="12" name="Rectangle 11"/>
              <p:cNvSpPr>
                <a:spLocks noRot="1" noChangeAspect="1" noMove="1" noResize="1" noEditPoints="1" noAdjustHandles="1" noChangeArrowheads="1" noChangeShapeType="1" noTextEdit="1"/>
              </p:cNvSpPr>
              <p:nvPr/>
            </p:nvSpPr>
            <p:spPr>
              <a:xfrm>
                <a:off x="5865876" y="3229697"/>
                <a:ext cx="3278124" cy="1048942"/>
              </a:xfrm>
              <a:prstGeom prst="rect">
                <a:avLst/>
              </a:prstGeom>
              <a:blipFill rotWithShape="0">
                <a:blip r:embed="rId7"/>
                <a:stretch>
                  <a:fillRect l="-557" t="-1156"/>
                </a:stretch>
              </a:blipFill>
              <a:ln w="3175"/>
            </p:spPr>
            <p:txBody>
              <a:bodyPr/>
              <a:lstStyle/>
              <a:p>
                <a:r>
                  <a:rPr lang="en-US">
                    <a:noFill/>
                  </a:rPr>
                  <a:t> </a:t>
                </a:r>
              </a:p>
            </p:txBody>
          </p:sp>
        </mc:Fallback>
      </mc:AlternateContent>
      <p:cxnSp>
        <p:nvCxnSpPr>
          <p:cNvPr id="15" name="Straight Arrow Connector 14"/>
          <p:cNvCxnSpPr>
            <a:stCxn id="9" idx="2"/>
            <a:endCxn id="7" idx="0"/>
          </p:cNvCxnSpPr>
          <p:nvPr/>
        </p:nvCxnSpPr>
        <p:spPr>
          <a:xfrm flipH="1">
            <a:off x="1999580" y="4117147"/>
            <a:ext cx="707044" cy="75265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7" name="Straight Arrow Connector 16"/>
          <p:cNvCxnSpPr>
            <a:endCxn id="4" idx="0"/>
          </p:cNvCxnSpPr>
          <p:nvPr/>
        </p:nvCxnSpPr>
        <p:spPr>
          <a:xfrm>
            <a:off x="4361688" y="4117147"/>
            <a:ext cx="1458468" cy="72489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0" name="Straight Arrow Connector 19"/>
          <p:cNvCxnSpPr>
            <a:stCxn id="9" idx="3"/>
            <a:endCxn id="8" idx="1"/>
          </p:cNvCxnSpPr>
          <p:nvPr/>
        </p:nvCxnSpPr>
        <p:spPr>
          <a:xfrm flipV="1">
            <a:off x="5413248" y="2515800"/>
            <a:ext cx="452628" cy="51347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4" name="Straight Arrow Connector 23"/>
          <p:cNvCxnSpPr>
            <a:endCxn id="12" idx="1"/>
          </p:cNvCxnSpPr>
          <p:nvPr/>
        </p:nvCxnSpPr>
        <p:spPr>
          <a:xfrm>
            <a:off x="5401148" y="3721608"/>
            <a:ext cx="464728" cy="3256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709102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P spid="8" grpId="0" animBg="1"/>
      <p:bldP spid="12"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56405"/>
            <a:ext cx="9144000" cy="1143000"/>
          </a:xfrm>
        </p:spPr>
        <p:txBody>
          <a:bodyPr anchor="ctr"/>
          <a:lstStyle/>
          <a:p>
            <a:pPr algn="ctr"/>
            <a:r>
              <a:rPr lang="en-US" dirty="0"/>
              <a:t>A prediction is only as good as the action it triggers or prevents</a:t>
            </a:r>
          </a:p>
        </p:txBody>
      </p:sp>
      <p:sp>
        <p:nvSpPr>
          <p:cNvPr id="5" name="Line 12"/>
          <p:cNvSpPr>
            <a:spLocks noChangeShapeType="1"/>
          </p:cNvSpPr>
          <p:nvPr/>
        </p:nvSpPr>
        <p:spPr bwMode="auto">
          <a:xfrm rot="10800000" flipH="1">
            <a:off x="1707299" y="3197232"/>
            <a:ext cx="6910357" cy="1"/>
          </a:xfrm>
          <a:prstGeom prst="line">
            <a:avLst/>
          </a:prstGeom>
          <a:noFill/>
          <a:ln w="127000">
            <a:solidFill>
              <a:schemeClr val="tx1"/>
            </a:solidFill>
            <a:miter lim="800000"/>
            <a:headEnd/>
            <a:tailEnd/>
          </a:ln>
          <a:extLst>
            <a:ext uri="{909E8E84-426E-40dd-AFC4-6F175D3DCCD1}">
              <a14:hiddenFill xmlns="" xmlns:a14="http://schemas.microsoft.com/office/drawing/2010/main">
                <a:noFill/>
              </a14:hiddenFill>
            </a:ext>
          </a:extLst>
        </p:spPr>
        <p:txBody>
          <a:bodyPr lIns="0" tIns="0" rIns="0" bIns="0"/>
          <a:lstStyle/>
          <a:p>
            <a:pPr algn="ctr" fontAlgn="base">
              <a:spcBef>
                <a:spcPct val="0"/>
              </a:spcBef>
              <a:spcAft>
                <a:spcPct val="0"/>
              </a:spcAft>
            </a:pPr>
            <a:endParaRPr lang="en-US" sz="3000">
              <a:solidFill>
                <a:prstClr val="black"/>
              </a:solidFill>
              <a:latin typeface="Calibri"/>
              <a:sym typeface="Gill Sans" pitchFamily="24" charset="0"/>
            </a:endParaRPr>
          </a:p>
        </p:txBody>
      </p:sp>
      <p:sp>
        <p:nvSpPr>
          <p:cNvPr id="6" name="Rectangle 13"/>
          <p:cNvSpPr>
            <a:spLocks/>
          </p:cNvSpPr>
          <p:nvPr/>
        </p:nvSpPr>
        <p:spPr bwMode="auto">
          <a:xfrm>
            <a:off x="332466" y="2864149"/>
            <a:ext cx="1348566" cy="45541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lIns="0" tIns="0" rIns="0" bIns="0" anchor="ctr"/>
          <a:lstStyle/>
          <a:p>
            <a:pPr algn="ctr" fontAlgn="base">
              <a:spcBef>
                <a:spcPct val="0"/>
              </a:spcBef>
              <a:spcAft>
                <a:spcPct val="0"/>
              </a:spcAft>
            </a:pPr>
            <a:r>
              <a:rPr lang="en-US" sz="1600" dirty="0">
                <a:solidFill>
                  <a:prstClr val="black"/>
                </a:solidFill>
                <a:latin typeface="Calibri"/>
                <a:sym typeface="Helvetica Neue" pitchFamily="24" charset="0"/>
              </a:rPr>
              <a:t>Patient’s Medical Record</a:t>
            </a:r>
          </a:p>
        </p:txBody>
      </p:sp>
      <p:sp>
        <p:nvSpPr>
          <p:cNvPr id="21" name="Rectangle 4"/>
          <p:cNvSpPr>
            <a:spLocks/>
          </p:cNvSpPr>
          <p:nvPr/>
        </p:nvSpPr>
        <p:spPr bwMode="auto">
          <a:xfrm>
            <a:off x="3517945" y="2203139"/>
            <a:ext cx="1348383" cy="45541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lIns="0" tIns="0" rIns="0" bIns="0" anchor="ctr"/>
          <a:lstStyle/>
          <a:p>
            <a:pPr algn="ctr" fontAlgn="base">
              <a:spcBef>
                <a:spcPct val="0"/>
              </a:spcBef>
              <a:spcAft>
                <a:spcPct val="0"/>
              </a:spcAft>
            </a:pPr>
            <a:r>
              <a:rPr lang="en-US" sz="1600" dirty="0">
                <a:latin typeface="+mj-lt"/>
                <a:sym typeface="Helvetica Neue" pitchFamily="24" charset="0"/>
              </a:rPr>
              <a:t>Prediction </a:t>
            </a:r>
          </a:p>
          <a:p>
            <a:pPr algn="ctr" fontAlgn="base">
              <a:spcBef>
                <a:spcPct val="0"/>
              </a:spcBef>
              <a:spcAft>
                <a:spcPct val="0"/>
              </a:spcAft>
            </a:pPr>
            <a:r>
              <a:rPr lang="en-US" sz="1600" dirty="0">
                <a:latin typeface="+mj-lt"/>
                <a:sym typeface="Helvetica Neue" pitchFamily="24" charset="0"/>
              </a:rPr>
              <a:t>date</a:t>
            </a:r>
          </a:p>
        </p:txBody>
      </p:sp>
      <p:sp>
        <p:nvSpPr>
          <p:cNvPr id="22" name="AutoShape 6"/>
          <p:cNvSpPr>
            <a:spLocks/>
          </p:cNvSpPr>
          <p:nvPr/>
        </p:nvSpPr>
        <p:spPr bwMode="auto">
          <a:xfrm rot="5400000">
            <a:off x="4004612" y="2774189"/>
            <a:ext cx="401836" cy="303609"/>
          </a:xfrm>
          <a:prstGeom prst="rightArrow">
            <a:avLst>
              <a:gd name="adj1" fmla="val 40380"/>
              <a:gd name="adj2" fmla="val 94645"/>
            </a:avLst>
          </a:prstGeom>
          <a:solidFill>
            <a:schemeClr val="accent1"/>
          </a:solidFill>
          <a:ln>
            <a:noFill/>
          </a:ln>
          <a:extLst>
            <a:ext uri="{91240B29-F687-4f45-9708-019B960494DF}">
              <a14:hiddenLine xmlns="" xmlns:a14="http://schemas.microsoft.com/office/drawing/2010/main" w="25400">
                <a:solidFill>
                  <a:srgbClr val="000000"/>
                </a:solidFill>
                <a:miter lim="800000"/>
                <a:headEnd/>
                <a:tailEnd/>
              </a14:hiddenLine>
            </a:ext>
          </a:extLst>
        </p:spPr>
        <p:txBody>
          <a:bodyPr lIns="0" tIns="0" rIns="0" bIns="0"/>
          <a:lstStyle/>
          <a:p>
            <a:pPr algn="ctr" fontAlgn="base">
              <a:spcBef>
                <a:spcPct val="0"/>
              </a:spcBef>
              <a:spcAft>
                <a:spcPct val="0"/>
              </a:spcAft>
            </a:pPr>
            <a:endParaRPr lang="en-US" sz="3000">
              <a:latin typeface="+mj-lt"/>
              <a:sym typeface="Gill Sans" pitchFamily="24" charset="0"/>
            </a:endParaRPr>
          </a:p>
        </p:txBody>
      </p:sp>
      <p:sp>
        <p:nvSpPr>
          <p:cNvPr id="26" name="Left Brace 25"/>
          <p:cNvSpPr/>
          <p:nvPr/>
        </p:nvSpPr>
        <p:spPr>
          <a:xfrm rot="16200000">
            <a:off x="2832360" y="2194284"/>
            <a:ext cx="248273" cy="2498395"/>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en-US" sz="4299"/>
          </a:p>
        </p:txBody>
      </p:sp>
      <p:sp>
        <p:nvSpPr>
          <p:cNvPr id="27" name="Line Callout 1 26"/>
          <p:cNvSpPr/>
          <p:nvPr/>
        </p:nvSpPr>
        <p:spPr>
          <a:xfrm>
            <a:off x="2370813" y="4070509"/>
            <a:ext cx="1242389" cy="401935"/>
          </a:xfrm>
          <a:prstGeom prst="borderCallout1">
            <a:avLst>
              <a:gd name="adj1" fmla="val -1902"/>
              <a:gd name="adj2" fmla="val 46415"/>
              <a:gd name="adj3" fmla="val -79483"/>
              <a:gd name="adj4" fmla="val 46430"/>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sz="1200" dirty="0"/>
              <a:t>Observed timeline</a:t>
            </a:r>
          </a:p>
        </p:txBody>
      </p:sp>
      <p:sp>
        <p:nvSpPr>
          <p:cNvPr id="29" name="Rectangle 15"/>
          <p:cNvSpPr>
            <a:spLocks/>
          </p:cNvSpPr>
          <p:nvPr/>
        </p:nvSpPr>
        <p:spPr bwMode="auto">
          <a:xfrm>
            <a:off x="5877017" y="2656656"/>
            <a:ext cx="1527294" cy="45541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lIns="0" tIns="0" rIns="0" bIns="0" anchor="ctr"/>
          <a:lstStyle/>
          <a:p>
            <a:pPr algn="ctr" fontAlgn="base">
              <a:spcBef>
                <a:spcPct val="0"/>
              </a:spcBef>
              <a:spcAft>
                <a:spcPct val="0"/>
              </a:spcAft>
            </a:pPr>
            <a:r>
              <a:rPr lang="en-US" sz="1600" dirty="0">
                <a:latin typeface="+mj-lt"/>
                <a:sym typeface="Helvetica Neue" pitchFamily="24" charset="0"/>
              </a:rPr>
              <a:t>Time of event</a:t>
            </a:r>
          </a:p>
          <a:p>
            <a:pPr algn="ctr" fontAlgn="base">
              <a:spcBef>
                <a:spcPct val="0"/>
              </a:spcBef>
              <a:spcAft>
                <a:spcPct val="0"/>
              </a:spcAft>
            </a:pPr>
            <a:r>
              <a:rPr lang="en-US" sz="1600" dirty="0">
                <a:latin typeface="+mj-lt"/>
                <a:sym typeface="Helvetica Neue" pitchFamily="24" charset="0"/>
              </a:rPr>
              <a:t>0 min </a:t>
            </a:r>
            <a:r>
              <a:rPr lang="mr-IN" sz="1600" dirty="0">
                <a:latin typeface="+mj-lt"/>
                <a:sym typeface="Helvetica Neue" pitchFamily="24" charset="0"/>
              </a:rPr>
              <a:t>–</a:t>
            </a:r>
            <a:r>
              <a:rPr lang="en-US" sz="1600" dirty="0">
                <a:latin typeface="+mj-lt"/>
                <a:sym typeface="Helvetica Neue" pitchFamily="24" charset="0"/>
              </a:rPr>
              <a:t> N years</a:t>
            </a:r>
          </a:p>
        </p:txBody>
      </p:sp>
      <p:sp>
        <p:nvSpPr>
          <p:cNvPr id="30" name="AutoShape 6"/>
          <p:cNvSpPr>
            <a:spLocks/>
          </p:cNvSpPr>
          <p:nvPr/>
        </p:nvSpPr>
        <p:spPr bwMode="auto">
          <a:xfrm rot="5400000">
            <a:off x="4437806" y="2788446"/>
            <a:ext cx="401836" cy="303609"/>
          </a:xfrm>
          <a:prstGeom prst="rightArrow">
            <a:avLst>
              <a:gd name="adj1" fmla="val 40380"/>
              <a:gd name="adj2" fmla="val 94645"/>
            </a:avLst>
          </a:prstGeom>
          <a:solidFill>
            <a:srgbClr val="FF3300"/>
          </a:solidFill>
          <a:ln>
            <a:noFill/>
          </a:ln>
          <a:extLst>
            <a:ext uri="{91240B29-F687-4f45-9708-019B960494DF}">
              <a14:hiddenLine xmlns="" xmlns:a14="http://schemas.microsoft.com/office/drawing/2010/main" w="25400">
                <a:solidFill>
                  <a:srgbClr val="000000"/>
                </a:solidFill>
                <a:miter lim="800000"/>
                <a:headEnd/>
                <a:tailEnd/>
              </a14:hiddenLine>
            </a:ext>
          </a:extLst>
        </p:spPr>
        <p:txBody>
          <a:bodyPr lIns="0" tIns="0" rIns="0" bIns="0"/>
          <a:lstStyle/>
          <a:p>
            <a:pPr algn="ctr" fontAlgn="base">
              <a:spcBef>
                <a:spcPct val="0"/>
              </a:spcBef>
              <a:spcAft>
                <a:spcPct val="0"/>
              </a:spcAft>
            </a:pPr>
            <a:endParaRPr lang="en-US" sz="3000">
              <a:latin typeface="+mj-lt"/>
              <a:sym typeface="Gill Sans" pitchFamily="24" charset="0"/>
            </a:endParaRPr>
          </a:p>
        </p:txBody>
      </p:sp>
      <p:cxnSp>
        <p:nvCxnSpPr>
          <p:cNvPr id="4" name="Straight Arrow Connector 3"/>
          <p:cNvCxnSpPr>
            <a:stCxn id="26" idx="2"/>
          </p:cNvCxnSpPr>
          <p:nvPr/>
        </p:nvCxnSpPr>
        <p:spPr>
          <a:xfrm flipV="1">
            <a:off x="4205694" y="3319344"/>
            <a:ext cx="457200" cy="1"/>
          </a:xfrm>
          <a:prstGeom prst="straightConnector1">
            <a:avLst/>
          </a:prstGeom>
          <a:ln>
            <a:solidFill>
              <a:srgbClr val="FF0000"/>
            </a:solidFill>
            <a:headEnd type="triangle"/>
            <a:tailEnd type="triangle"/>
          </a:ln>
        </p:spPr>
        <p:style>
          <a:lnRef idx="3">
            <a:schemeClr val="accent2"/>
          </a:lnRef>
          <a:fillRef idx="0">
            <a:schemeClr val="accent2"/>
          </a:fillRef>
          <a:effectRef idx="2">
            <a:schemeClr val="accent2"/>
          </a:effectRef>
          <a:fontRef idx="minor">
            <a:schemeClr val="tx1"/>
          </a:fontRef>
        </p:style>
      </p:cxnSp>
      <p:cxnSp>
        <p:nvCxnSpPr>
          <p:cNvPr id="35" name="Straight Arrow Connector 34"/>
          <p:cNvCxnSpPr/>
          <p:nvPr/>
        </p:nvCxnSpPr>
        <p:spPr>
          <a:xfrm flipV="1">
            <a:off x="4205834" y="3461702"/>
            <a:ext cx="3875719" cy="2"/>
          </a:xfrm>
          <a:prstGeom prst="straightConnector1">
            <a:avLst/>
          </a:prstGeom>
          <a:ln>
            <a:solidFill>
              <a:srgbClr val="FF0000"/>
            </a:solidFill>
            <a:headEnd type="triangle"/>
            <a:tailEnd type="triangle"/>
          </a:ln>
        </p:spPr>
        <p:style>
          <a:lnRef idx="3">
            <a:schemeClr val="accent2"/>
          </a:lnRef>
          <a:fillRef idx="0">
            <a:schemeClr val="accent2"/>
          </a:fillRef>
          <a:effectRef idx="2">
            <a:schemeClr val="accent2"/>
          </a:effectRef>
          <a:fontRef idx="minor">
            <a:schemeClr val="tx1"/>
          </a:fontRef>
        </p:style>
      </p:cxnSp>
      <p:sp>
        <p:nvSpPr>
          <p:cNvPr id="37" name="AutoShape 6"/>
          <p:cNvSpPr>
            <a:spLocks/>
          </p:cNvSpPr>
          <p:nvPr/>
        </p:nvSpPr>
        <p:spPr bwMode="auto">
          <a:xfrm rot="5400000">
            <a:off x="7804772" y="2775029"/>
            <a:ext cx="401836" cy="303609"/>
          </a:xfrm>
          <a:prstGeom prst="rightArrow">
            <a:avLst>
              <a:gd name="adj1" fmla="val 40380"/>
              <a:gd name="adj2" fmla="val 94645"/>
            </a:avLst>
          </a:prstGeom>
          <a:solidFill>
            <a:srgbClr val="FF3300"/>
          </a:solidFill>
          <a:ln>
            <a:noFill/>
          </a:ln>
          <a:extLst>
            <a:ext uri="{91240B29-F687-4f45-9708-019B960494DF}">
              <a14:hiddenLine xmlns="" xmlns:a14="http://schemas.microsoft.com/office/drawing/2010/main" w="25400">
                <a:solidFill>
                  <a:srgbClr val="000000"/>
                </a:solidFill>
                <a:miter lim="800000"/>
                <a:headEnd/>
                <a:tailEnd/>
              </a14:hiddenLine>
            </a:ext>
          </a:extLst>
        </p:spPr>
        <p:txBody>
          <a:bodyPr lIns="0" tIns="0" rIns="0" bIns="0"/>
          <a:lstStyle/>
          <a:p>
            <a:pPr algn="ctr" fontAlgn="base">
              <a:spcBef>
                <a:spcPct val="0"/>
              </a:spcBef>
              <a:spcAft>
                <a:spcPct val="0"/>
              </a:spcAft>
            </a:pPr>
            <a:endParaRPr lang="en-US" sz="3000">
              <a:latin typeface="+mj-lt"/>
              <a:sym typeface="Gill Sans" pitchFamily="24" charset="0"/>
            </a:endParaRPr>
          </a:p>
        </p:txBody>
      </p:sp>
      <p:sp>
        <p:nvSpPr>
          <p:cNvPr id="15" name="Line Callout 1 14"/>
          <p:cNvSpPr/>
          <p:nvPr/>
        </p:nvSpPr>
        <p:spPr>
          <a:xfrm>
            <a:off x="5877017" y="4070510"/>
            <a:ext cx="1242389" cy="401935"/>
          </a:xfrm>
          <a:prstGeom prst="borderCallout1">
            <a:avLst>
              <a:gd name="adj1" fmla="val -1902"/>
              <a:gd name="adj2" fmla="val 46415"/>
              <a:gd name="adj3" fmla="val -88318"/>
              <a:gd name="adj4" fmla="val 46430"/>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sz="1200" dirty="0"/>
              <a:t>Window to take some action</a:t>
            </a:r>
          </a:p>
        </p:txBody>
      </p:sp>
    </p:spTree>
    <p:extLst>
      <p:ext uri="{BB962C8B-B14F-4D97-AF65-F5344CB8AC3E}">
        <p14:creationId xmlns:p14="http://schemas.microsoft.com/office/powerpoint/2010/main" val="2109905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animBg="1"/>
      <p:bldP spid="26" grpId="0" animBg="1"/>
      <p:bldP spid="27" grpId="0" animBg="1"/>
      <p:bldP spid="29" grpId="0"/>
      <p:bldP spid="30" grpId="0" animBg="1"/>
      <p:bldP spid="37" grpId="0" animBg="1"/>
      <p:bldP spid="15"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p>
            <a:pPr algn="ctr"/>
            <a:r>
              <a:rPr lang="en-US" dirty="0"/>
              <a:t>An example </a:t>
            </a:r>
            <a:r>
              <a:rPr lang="en-US"/>
              <a:t>(causal)</a:t>
            </a:r>
            <a:endParaRPr lang="en-US"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93521584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945B9A-F65F-024E-ADB8-87C9B130BDB1}"/>
              </a:ext>
            </a:extLst>
          </p:cNvPr>
          <p:cNvSpPr>
            <a:spLocks noGrp="1"/>
          </p:cNvSpPr>
          <p:nvPr>
            <p:ph type="title"/>
          </p:nvPr>
        </p:nvSpPr>
        <p:spPr/>
        <p:txBody>
          <a:bodyPr/>
          <a:lstStyle/>
          <a:p>
            <a:r>
              <a:rPr lang="en-US" dirty="0"/>
              <a:t>Assigned reading</a:t>
            </a:r>
          </a:p>
        </p:txBody>
      </p:sp>
      <p:sp>
        <p:nvSpPr>
          <p:cNvPr id="3" name="Content Placeholder 2">
            <a:extLst>
              <a:ext uri="{FF2B5EF4-FFF2-40B4-BE49-F238E27FC236}">
                <a16:creationId xmlns:a16="http://schemas.microsoft.com/office/drawing/2014/main" id="{5187DCDB-2B95-6B4D-AE98-50F351194D0F}"/>
              </a:ext>
            </a:extLst>
          </p:cNvPr>
          <p:cNvSpPr>
            <a:spLocks noGrp="1"/>
          </p:cNvSpPr>
          <p:nvPr>
            <p:ph idx="1"/>
          </p:nvPr>
        </p:nvSpPr>
        <p:spPr/>
        <p:txBody>
          <a:bodyPr>
            <a:normAutofit/>
          </a:bodyPr>
          <a:lstStyle/>
          <a:p>
            <a:pPr marL="0" indent="0">
              <a:buNone/>
            </a:pPr>
            <a:r>
              <a:rPr lang="en-US" sz="2000" b="1" dirty="0"/>
              <a:t>Bradley </a:t>
            </a:r>
            <a:r>
              <a:rPr lang="en-US" sz="2000" b="1" dirty="0" err="1"/>
              <a:t>Efron</a:t>
            </a:r>
            <a:r>
              <a:rPr lang="en-US" sz="2000" b="1" dirty="0"/>
              <a:t> (2020) </a:t>
            </a:r>
          </a:p>
          <a:p>
            <a:pPr marL="0" indent="0">
              <a:buNone/>
            </a:pPr>
            <a:r>
              <a:rPr lang="en-US" sz="2000" dirty="0"/>
              <a:t>Prediction, Estimation, and Attribution, </a:t>
            </a:r>
          </a:p>
          <a:p>
            <a:pPr marL="0" indent="0">
              <a:buNone/>
            </a:pPr>
            <a:r>
              <a:rPr lang="en-US" sz="2000" dirty="0"/>
              <a:t>Journal of the American Statistical Association, 115:530, 636-655</a:t>
            </a:r>
          </a:p>
        </p:txBody>
      </p:sp>
    </p:spTree>
    <p:extLst>
      <p:ext uri="{BB962C8B-B14F-4D97-AF65-F5344CB8AC3E}">
        <p14:creationId xmlns:p14="http://schemas.microsoft.com/office/powerpoint/2010/main" val="10317305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41249E-A414-3E4D-9FF6-58A267334852}"/>
              </a:ext>
            </a:extLst>
          </p:cNvPr>
          <p:cNvSpPr>
            <a:spLocks noGrp="1"/>
          </p:cNvSpPr>
          <p:nvPr>
            <p:ph type="title"/>
          </p:nvPr>
        </p:nvSpPr>
        <p:spPr/>
        <p:txBody>
          <a:bodyPr/>
          <a:lstStyle/>
          <a:p>
            <a:r>
              <a:rPr lang="en-US" dirty="0"/>
              <a:t>Lectures 3, 4</a:t>
            </a:r>
          </a:p>
        </p:txBody>
      </p:sp>
      <p:pic>
        <p:nvPicPr>
          <p:cNvPr id="5" name="Shape 355">
            <a:extLst>
              <a:ext uri="{FF2B5EF4-FFF2-40B4-BE49-F238E27FC236}">
                <a16:creationId xmlns:a16="http://schemas.microsoft.com/office/drawing/2014/main" id="{4DB6C3D9-7EDE-704B-B4A0-11B80B653DF4}"/>
              </a:ext>
            </a:extLst>
          </p:cNvPr>
          <p:cNvPicPr preferRelativeResize="0">
            <a:picLocks noChangeAspect="1"/>
          </p:cNvPicPr>
          <p:nvPr/>
        </p:nvPicPr>
        <p:blipFill rotWithShape="1">
          <a:blip r:embed="rId3">
            <a:alphaModFix/>
          </a:blip>
          <a:srcRect/>
          <a:stretch/>
        </p:blipFill>
        <p:spPr>
          <a:xfrm>
            <a:off x="322063" y="3928151"/>
            <a:ext cx="3931920" cy="2692186"/>
          </a:xfrm>
          <a:prstGeom prst="rect">
            <a:avLst/>
          </a:prstGeom>
          <a:noFill/>
          <a:ln>
            <a:solidFill>
              <a:schemeClr val="tx1"/>
            </a:solidFill>
          </a:ln>
        </p:spPr>
      </p:pic>
      <p:sp>
        <p:nvSpPr>
          <p:cNvPr id="8" name="Rectangle 7">
            <a:extLst>
              <a:ext uri="{FF2B5EF4-FFF2-40B4-BE49-F238E27FC236}">
                <a16:creationId xmlns:a16="http://schemas.microsoft.com/office/drawing/2014/main" id="{E2F0AA0F-3B28-5E45-BE88-FF4B908E43E3}"/>
              </a:ext>
            </a:extLst>
          </p:cNvPr>
          <p:cNvSpPr/>
          <p:nvPr/>
        </p:nvSpPr>
        <p:spPr>
          <a:xfrm>
            <a:off x="4572000" y="1545045"/>
            <a:ext cx="4800600" cy="1815882"/>
          </a:xfrm>
          <a:prstGeom prst="rect">
            <a:avLst/>
          </a:prstGeom>
        </p:spPr>
        <p:txBody>
          <a:bodyPr wrap="square">
            <a:spAutoFit/>
          </a:bodyPr>
          <a:lstStyle/>
          <a:p>
            <a:r>
              <a:rPr lang="en-US" sz="1600" dirty="0">
                <a:latin typeface="Source Sans Pro Light" panose="020B0403030403020204" pitchFamily="34" charset="0"/>
                <a:ea typeface="Source Sans Pro Light" panose="020B0403030403020204" pitchFamily="34" charset="0"/>
              </a:rPr>
              <a:t>Ask about:</a:t>
            </a:r>
          </a:p>
          <a:p>
            <a:pPr marL="231775" indent="-231775">
              <a:buFont typeface="+mj-lt"/>
              <a:buAutoNum type="arabicPeriod"/>
            </a:pPr>
            <a:r>
              <a:rPr lang="en-US" sz="1600" dirty="0">
                <a:latin typeface="Source Sans Pro Light" panose="020B0403030403020204" pitchFamily="34" charset="0"/>
                <a:ea typeface="Source Sans Pro Light" panose="020B0403030403020204" pitchFamily="34" charset="0"/>
              </a:rPr>
              <a:t>How are the data organized (i.e. what schema)?</a:t>
            </a:r>
          </a:p>
          <a:p>
            <a:pPr marL="231775" indent="-231775">
              <a:buFont typeface="+mj-lt"/>
              <a:buAutoNum type="arabicPeriod"/>
            </a:pPr>
            <a:r>
              <a:rPr lang="en-US" sz="1600" dirty="0">
                <a:latin typeface="Source Sans Pro Light" panose="020B0403030403020204" pitchFamily="34" charset="0"/>
                <a:ea typeface="Source Sans Pro Light" panose="020B0403030403020204" pitchFamily="34" charset="0"/>
              </a:rPr>
              <a:t>Where do the data come from?</a:t>
            </a:r>
          </a:p>
          <a:p>
            <a:pPr marL="231775" indent="-231775">
              <a:buFont typeface="+mj-lt"/>
              <a:buAutoNum type="arabicPeriod"/>
            </a:pPr>
            <a:r>
              <a:rPr lang="en-US" sz="1600" dirty="0">
                <a:latin typeface="Source Sans Pro Light" panose="020B0403030403020204" pitchFamily="34" charset="0"/>
                <a:ea typeface="Source Sans Pro Light" panose="020B0403030403020204" pitchFamily="34" charset="0"/>
              </a:rPr>
              <a:t>How can I access the data?</a:t>
            </a:r>
          </a:p>
          <a:p>
            <a:pPr marL="231775" indent="-231775">
              <a:buFont typeface="+mj-lt"/>
              <a:buAutoNum type="arabicPeriod"/>
            </a:pPr>
            <a:r>
              <a:rPr lang="en-US" sz="1600" dirty="0">
                <a:latin typeface="Source Sans Pro Light" panose="020B0403030403020204" pitchFamily="34" charset="0"/>
                <a:ea typeface="Source Sans Pro Light" panose="020B0403030403020204" pitchFamily="34" charset="0"/>
              </a:rPr>
              <a:t>Where are the errors introduced?</a:t>
            </a:r>
          </a:p>
          <a:p>
            <a:pPr marL="231775" indent="-231775">
              <a:buFont typeface="+mj-lt"/>
              <a:buAutoNum type="arabicPeriod"/>
            </a:pPr>
            <a:r>
              <a:rPr lang="en-US" sz="1600" dirty="0">
                <a:latin typeface="Source Sans Pro Light" panose="020B0403030403020204" pitchFamily="34" charset="0"/>
                <a:ea typeface="Source Sans Pro Light" panose="020B0403030403020204" pitchFamily="34" charset="0"/>
              </a:rPr>
              <a:t>Are the data useful for me? (exposures, outcomes, number of records)</a:t>
            </a:r>
          </a:p>
        </p:txBody>
      </p:sp>
      <p:sp>
        <p:nvSpPr>
          <p:cNvPr id="10" name="Rectangle 9">
            <a:extLst>
              <a:ext uri="{FF2B5EF4-FFF2-40B4-BE49-F238E27FC236}">
                <a16:creationId xmlns:a16="http://schemas.microsoft.com/office/drawing/2014/main" id="{ED61FD1A-D0D8-CD4E-B575-60341739E1C0}"/>
              </a:ext>
            </a:extLst>
          </p:cNvPr>
          <p:cNvSpPr/>
          <p:nvPr/>
        </p:nvSpPr>
        <p:spPr>
          <a:xfrm>
            <a:off x="4572000" y="4434197"/>
            <a:ext cx="2062262" cy="1077218"/>
          </a:xfrm>
          <a:prstGeom prst="rect">
            <a:avLst/>
          </a:prstGeom>
        </p:spPr>
        <p:txBody>
          <a:bodyPr wrap="square">
            <a:spAutoFit/>
          </a:bodyPr>
          <a:lstStyle/>
          <a:p>
            <a:r>
              <a:rPr lang="en-US" sz="1600" dirty="0">
                <a:latin typeface="Source Sans Pro Light" panose="020B0403030403020204" pitchFamily="34" charset="0"/>
                <a:ea typeface="Source Sans Pro Light" panose="020B0403030403020204" pitchFamily="34" charset="0"/>
              </a:rPr>
              <a:t>Ask about:</a:t>
            </a:r>
          </a:p>
          <a:p>
            <a:pPr marL="231775" indent="-231775">
              <a:buFont typeface="+mj-lt"/>
              <a:buAutoNum type="arabicPeriod"/>
            </a:pPr>
            <a:r>
              <a:rPr lang="en-US" sz="1600" dirty="0">
                <a:latin typeface="Source Sans Pro Light" panose="020B0403030403020204" pitchFamily="34" charset="0"/>
                <a:ea typeface="Source Sans Pro Light" panose="020B0403030403020204" pitchFamily="34" charset="0"/>
              </a:rPr>
              <a:t>Things</a:t>
            </a:r>
          </a:p>
          <a:p>
            <a:pPr marL="231775" indent="-231775">
              <a:buFont typeface="+mj-lt"/>
              <a:buAutoNum type="arabicPeriod"/>
            </a:pPr>
            <a:r>
              <a:rPr lang="en-US" sz="1600" dirty="0">
                <a:latin typeface="Source Sans Pro Light" panose="020B0403030403020204" pitchFamily="34" charset="0"/>
                <a:ea typeface="Source Sans Pro Light" panose="020B0403030403020204" pitchFamily="34" charset="0"/>
              </a:rPr>
              <a:t>Names</a:t>
            </a:r>
          </a:p>
          <a:p>
            <a:pPr marL="231775" indent="-231775">
              <a:buFont typeface="+mj-lt"/>
              <a:buAutoNum type="arabicPeriod"/>
            </a:pPr>
            <a:r>
              <a:rPr lang="en-US" sz="1600" dirty="0">
                <a:latin typeface="Source Sans Pro Light" panose="020B0403030403020204" pitchFamily="34" charset="0"/>
                <a:ea typeface="Source Sans Pro Light" panose="020B0403030403020204" pitchFamily="34" charset="0"/>
              </a:rPr>
              <a:t>Relationships</a:t>
            </a:r>
          </a:p>
        </p:txBody>
      </p:sp>
      <p:pic>
        <p:nvPicPr>
          <p:cNvPr id="11" name="Picture 10">
            <a:extLst>
              <a:ext uri="{FF2B5EF4-FFF2-40B4-BE49-F238E27FC236}">
                <a16:creationId xmlns:a16="http://schemas.microsoft.com/office/drawing/2014/main" id="{ED5315E2-E772-F145-AFC2-700328B53352}"/>
              </a:ext>
            </a:extLst>
          </p:cNvPr>
          <p:cNvPicPr>
            <a:picLocks noChangeAspect="1"/>
          </p:cNvPicPr>
          <p:nvPr/>
        </p:nvPicPr>
        <p:blipFill rotWithShape="1">
          <a:blip r:embed="rId4"/>
          <a:srcRect r="3750"/>
          <a:stretch/>
        </p:blipFill>
        <p:spPr>
          <a:xfrm>
            <a:off x="322063" y="1143000"/>
            <a:ext cx="3931920" cy="2620725"/>
          </a:xfrm>
          <a:prstGeom prst="rect">
            <a:avLst/>
          </a:prstGeom>
          <a:ln>
            <a:solidFill>
              <a:schemeClr val="tx1"/>
            </a:solidFill>
          </a:ln>
        </p:spPr>
      </p:pic>
    </p:spTree>
    <p:extLst>
      <p:ext uri="{BB962C8B-B14F-4D97-AF65-F5344CB8AC3E}">
        <p14:creationId xmlns:p14="http://schemas.microsoft.com/office/powerpoint/2010/main" val="16544845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41249E-A414-3E4D-9FF6-58A267334852}"/>
              </a:ext>
            </a:extLst>
          </p:cNvPr>
          <p:cNvSpPr>
            <a:spLocks noGrp="1"/>
          </p:cNvSpPr>
          <p:nvPr>
            <p:ph type="title"/>
          </p:nvPr>
        </p:nvSpPr>
        <p:spPr/>
        <p:txBody>
          <a:bodyPr/>
          <a:lstStyle/>
          <a:p>
            <a:r>
              <a:rPr lang="en-US" dirty="0"/>
              <a:t>Lectures 5, 6</a:t>
            </a:r>
          </a:p>
        </p:txBody>
      </p:sp>
      <p:sp>
        <p:nvSpPr>
          <p:cNvPr id="8" name="Rectangle 7">
            <a:extLst>
              <a:ext uri="{FF2B5EF4-FFF2-40B4-BE49-F238E27FC236}">
                <a16:creationId xmlns:a16="http://schemas.microsoft.com/office/drawing/2014/main" id="{E2F0AA0F-3B28-5E45-BE88-FF4B908E43E3}"/>
              </a:ext>
            </a:extLst>
          </p:cNvPr>
          <p:cNvSpPr/>
          <p:nvPr/>
        </p:nvSpPr>
        <p:spPr>
          <a:xfrm>
            <a:off x="4764295" y="1120676"/>
            <a:ext cx="4379705" cy="2308324"/>
          </a:xfrm>
          <a:prstGeom prst="rect">
            <a:avLst/>
          </a:prstGeom>
        </p:spPr>
        <p:txBody>
          <a:bodyPr wrap="square">
            <a:spAutoFit/>
          </a:bodyPr>
          <a:lstStyle/>
          <a:p>
            <a:r>
              <a:rPr lang="en-US" sz="1600" dirty="0">
                <a:latin typeface="Source Sans Pro Light" panose="020B0403030403020204" pitchFamily="34" charset="0"/>
                <a:ea typeface="Source Sans Pro Light" panose="020B0403030403020204" pitchFamily="34" charset="0"/>
              </a:rPr>
              <a:t>Transforming data into analysis ready datasets.</a:t>
            </a:r>
          </a:p>
          <a:p>
            <a:pPr marL="285750" indent="-285750">
              <a:buFont typeface="Arial" panose="020B0604020202020204" pitchFamily="34" charset="0"/>
              <a:buChar char="•"/>
            </a:pPr>
            <a:r>
              <a:rPr lang="en-US" sz="1600" dirty="0">
                <a:latin typeface="Source Sans Pro Light" panose="020B0403030403020204" pitchFamily="34" charset="0"/>
                <a:ea typeface="Source Sans Pro Light" panose="020B0403030403020204" pitchFamily="34" charset="0"/>
              </a:rPr>
              <a:t>Feature spaces can be reduced using knowledge-graphs or via data-driven methods.</a:t>
            </a:r>
          </a:p>
          <a:p>
            <a:pPr marL="285750" indent="-285750">
              <a:buFont typeface="Arial" panose="020B0604020202020204" pitchFamily="34" charset="0"/>
              <a:buChar char="•"/>
            </a:pPr>
            <a:r>
              <a:rPr lang="en-US" sz="1600" dirty="0">
                <a:latin typeface="Source Sans Pro Light" panose="020B0403030403020204" pitchFamily="34" charset="0"/>
                <a:ea typeface="Source Sans Pro Light" panose="020B0403030403020204" pitchFamily="34" charset="0"/>
              </a:rPr>
              <a:t>You can create new features from the raw data.</a:t>
            </a:r>
          </a:p>
          <a:p>
            <a:pPr marL="285750" indent="-285750">
              <a:buFont typeface="Arial" panose="020B0604020202020204" pitchFamily="34" charset="0"/>
              <a:buChar char="•"/>
            </a:pPr>
            <a:r>
              <a:rPr lang="en-US" sz="1600" dirty="0">
                <a:latin typeface="Source Sans Pro Light" panose="020B0403030403020204" pitchFamily="34" charset="0"/>
                <a:ea typeface="Source Sans Pro Light" panose="020B0403030403020204" pitchFamily="34" charset="0"/>
              </a:rPr>
              <a:t>Missing data can be imputed with varying levels of sophistication (but be careful!).</a:t>
            </a:r>
          </a:p>
          <a:p>
            <a:pPr marL="285750" indent="-285750">
              <a:buFont typeface="Arial" panose="020B0604020202020204" pitchFamily="34" charset="0"/>
              <a:buChar char="•"/>
            </a:pPr>
            <a:r>
              <a:rPr lang="en-US" sz="1600" dirty="0">
                <a:latin typeface="Source Sans Pro Light" panose="020B0403030403020204" pitchFamily="34" charset="0"/>
                <a:ea typeface="Source Sans Pro Light" panose="020B0403030403020204" pitchFamily="34" charset="0"/>
              </a:rPr>
              <a:t>Your effectiveness in doing these tasks will increase by knowing some biology and medicine.</a:t>
            </a:r>
          </a:p>
        </p:txBody>
      </p:sp>
      <p:sp>
        <p:nvSpPr>
          <p:cNvPr id="10" name="Rectangle 9">
            <a:extLst>
              <a:ext uri="{FF2B5EF4-FFF2-40B4-BE49-F238E27FC236}">
                <a16:creationId xmlns:a16="http://schemas.microsoft.com/office/drawing/2014/main" id="{ED61FD1A-D0D8-CD4E-B575-60341739E1C0}"/>
              </a:ext>
            </a:extLst>
          </p:cNvPr>
          <p:cNvSpPr/>
          <p:nvPr/>
        </p:nvSpPr>
        <p:spPr>
          <a:xfrm>
            <a:off x="5353678" y="4960003"/>
            <a:ext cx="2648778" cy="584775"/>
          </a:xfrm>
          <a:prstGeom prst="rect">
            <a:avLst/>
          </a:prstGeom>
        </p:spPr>
        <p:txBody>
          <a:bodyPr wrap="square">
            <a:spAutoFit/>
          </a:bodyPr>
          <a:lstStyle/>
          <a:p>
            <a:r>
              <a:rPr lang="en-US" sz="1600" dirty="0">
                <a:latin typeface="Source Sans Pro Light" panose="020B0403030403020204" pitchFamily="34" charset="0"/>
                <a:ea typeface="Source Sans Pro Light" panose="020B0403030403020204" pitchFamily="34" charset="0"/>
              </a:rPr>
              <a:t>Text is one source to mine </a:t>
            </a:r>
          </a:p>
          <a:p>
            <a:r>
              <a:rPr lang="en-US" sz="1600" dirty="0">
                <a:latin typeface="Source Sans Pro Light" panose="020B0403030403020204" pitchFamily="34" charset="0"/>
                <a:ea typeface="Source Sans Pro Light" panose="020B0403030403020204" pitchFamily="34" charset="0"/>
              </a:rPr>
              <a:t>[be careful how deep you go!]</a:t>
            </a:r>
          </a:p>
        </p:txBody>
      </p:sp>
      <p:pic>
        <p:nvPicPr>
          <p:cNvPr id="13" name="Picture 12">
            <a:extLst>
              <a:ext uri="{FF2B5EF4-FFF2-40B4-BE49-F238E27FC236}">
                <a16:creationId xmlns:a16="http://schemas.microsoft.com/office/drawing/2014/main" id="{88AAD1B9-B805-BF4E-B268-2F7D15B9E941}"/>
              </a:ext>
            </a:extLst>
          </p:cNvPr>
          <p:cNvPicPr>
            <a:picLocks noChangeAspect="1"/>
          </p:cNvPicPr>
          <p:nvPr/>
        </p:nvPicPr>
        <p:blipFill>
          <a:blip r:embed="rId3"/>
          <a:stretch>
            <a:fillRect/>
          </a:stretch>
        </p:blipFill>
        <p:spPr>
          <a:xfrm>
            <a:off x="523466" y="4267396"/>
            <a:ext cx="3898796" cy="1969990"/>
          </a:xfrm>
          <a:prstGeom prst="rect">
            <a:avLst/>
          </a:prstGeom>
          <a:solidFill>
            <a:schemeClr val="bg1"/>
          </a:solidFill>
        </p:spPr>
      </p:pic>
      <p:pic>
        <p:nvPicPr>
          <p:cNvPr id="31" name="Picture 30">
            <a:extLst>
              <a:ext uri="{FF2B5EF4-FFF2-40B4-BE49-F238E27FC236}">
                <a16:creationId xmlns:a16="http://schemas.microsoft.com/office/drawing/2014/main" id="{B926BDA9-EF21-3347-A17F-EDC4BFDD16B9}"/>
              </a:ext>
            </a:extLst>
          </p:cNvPr>
          <p:cNvPicPr>
            <a:picLocks noChangeAspect="1"/>
          </p:cNvPicPr>
          <p:nvPr/>
        </p:nvPicPr>
        <p:blipFill>
          <a:blip r:embed="rId4"/>
          <a:stretch>
            <a:fillRect/>
          </a:stretch>
        </p:blipFill>
        <p:spPr>
          <a:xfrm>
            <a:off x="523466" y="1195066"/>
            <a:ext cx="3758147" cy="2641596"/>
          </a:xfrm>
          <a:prstGeom prst="rect">
            <a:avLst/>
          </a:prstGeom>
          <a:ln>
            <a:solidFill>
              <a:schemeClr val="tx1"/>
            </a:solidFill>
          </a:ln>
        </p:spPr>
      </p:pic>
    </p:spTree>
    <p:extLst>
      <p:ext uri="{BB962C8B-B14F-4D97-AF65-F5344CB8AC3E}">
        <p14:creationId xmlns:p14="http://schemas.microsoft.com/office/powerpoint/2010/main" val="2276700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Lectures 7, 8</a:t>
            </a:r>
          </a:p>
        </p:txBody>
      </p:sp>
      <p:sp>
        <p:nvSpPr>
          <p:cNvPr id="4" name="Rectangle 3">
            <a:extLst>
              <a:ext uri="{FF2B5EF4-FFF2-40B4-BE49-F238E27FC236}">
                <a16:creationId xmlns:a16="http://schemas.microsoft.com/office/drawing/2014/main" id="{4D9A8CA5-88E0-2540-8F2F-570A0FEF09DF}"/>
              </a:ext>
            </a:extLst>
          </p:cNvPr>
          <p:cNvSpPr/>
          <p:nvPr/>
        </p:nvSpPr>
        <p:spPr>
          <a:xfrm>
            <a:off x="4245504" y="1143600"/>
            <a:ext cx="4770145" cy="2308324"/>
          </a:xfrm>
          <a:prstGeom prst="rect">
            <a:avLst/>
          </a:prstGeom>
        </p:spPr>
        <p:txBody>
          <a:bodyPr wrap="square">
            <a:spAutoFit/>
          </a:bodyPr>
          <a:lstStyle/>
          <a:p>
            <a:pPr marL="236538" indent="-228600">
              <a:buFont typeface="+mj-lt"/>
              <a:buAutoNum type="arabicPeriod"/>
            </a:pPr>
            <a:r>
              <a:rPr lang="en-US" sz="1800" dirty="0">
                <a:latin typeface="Source Sans Pro Light" panose="020B0403030403020204" pitchFamily="34" charset="0"/>
                <a:ea typeface="Source Sans Pro Light" panose="020B0403030403020204" pitchFamily="34" charset="0"/>
              </a:rPr>
              <a:t>Data and questions span many timescales, with irregular time intervals</a:t>
            </a:r>
          </a:p>
          <a:p>
            <a:pPr marL="236538" indent="-228600">
              <a:buFont typeface="+mj-lt"/>
              <a:buAutoNum type="arabicPeriod"/>
            </a:pPr>
            <a:r>
              <a:rPr lang="en-US" sz="1800" dirty="0">
                <a:latin typeface="Source Sans Pro Light" panose="020B0403030403020204" pitchFamily="34" charset="0"/>
                <a:ea typeface="Source Sans Pro Light" panose="020B0403030403020204" pitchFamily="34" charset="0"/>
              </a:rPr>
              <a:t>Ordering of events is crucial.</a:t>
            </a:r>
          </a:p>
          <a:p>
            <a:pPr marL="236538" indent="-228600">
              <a:buFont typeface="+mj-lt"/>
              <a:buAutoNum type="arabicPeriod"/>
            </a:pPr>
            <a:r>
              <a:rPr lang="en-US" sz="1800" dirty="0">
                <a:latin typeface="Source Sans Pro Light" panose="020B0403030403020204" pitchFamily="34" charset="0"/>
                <a:ea typeface="Source Sans Pro Light" panose="020B0403030403020204" pitchFamily="34" charset="0"/>
              </a:rPr>
              <a:t>We can use time explicitly (time-series, time-to-outcome) or implicitly (binning)</a:t>
            </a:r>
          </a:p>
          <a:p>
            <a:pPr marL="236538" indent="-228600">
              <a:buFont typeface="+mj-lt"/>
              <a:buAutoNum type="arabicPeriod"/>
            </a:pPr>
            <a:r>
              <a:rPr lang="en-US" sz="1800" dirty="0">
                <a:latin typeface="Source Sans Pro Light" panose="020B0403030403020204" pitchFamily="34" charset="0"/>
                <a:ea typeface="Source Sans Pro Light" panose="020B0403030403020204" pitchFamily="34" charset="0"/>
              </a:rPr>
              <a:t>Timing of exposures and outcomes is crucial. Get index time right.</a:t>
            </a:r>
          </a:p>
          <a:p>
            <a:pPr marL="236538" indent="-228600">
              <a:buFont typeface="+mj-lt"/>
              <a:buAutoNum type="arabicPeriod"/>
            </a:pPr>
            <a:r>
              <a:rPr lang="en-US" sz="1800" dirty="0">
                <a:latin typeface="Source Sans Pro Light" panose="020B0403030403020204" pitchFamily="34" charset="0"/>
                <a:ea typeface="Source Sans Pro Light" panose="020B0403030403020204" pitchFamily="34" charset="0"/>
              </a:rPr>
              <a:t>Clinical processes are often nonstationary</a:t>
            </a:r>
          </a:p>
        </p:txBody>
      </p:sp>
      <p:pic>
        <p:nvPicPr>
          <p:cNvPr id="8" name="Picture 7">
            <a:extLst>
              <a:ext uri="{FF2B5EF4-FFF2-40B4-BE49-F238E27FC236}">
                <a16:creationId xmlns:a16="http://schemas.microsoft.com/office/drawing/2014/main" id="{17D38DF0-9CFF-984E-8005-FF41B97797A6}"/>
              </a:ext>
            </a:extLst>
          </p:cNvPr>
          <p:cNvPicPr>
            <a:picLocks noChangeAspect="1"/>
          </p:cNvPicPr>
          <p:nvPr/>
        </p:nvPicPr>
        <p:blipFill>
          <a:blip r:embed="rId3"/>
          <a:stretch>
            <a:fillRect/>
          </a:stretch>
        </p:blipFill>
        <p:spPr>
          <a:xfrm>
            <a:off x="590853" y="1380370"/>
            <a:ext cx="3213043" cy="2065867"/>
          </a:xfrm>
          <a:prstGeom prst="rect">
            <a:avLst/>
          </a:prstGeom>
        </p:spPr>
      </p:pic>
      <p:sp>
        <p:nvSpPr>
          <p:cNvPr id="9" name="TextBox 8">
            <a:extLst>
              <a:ext uri="{FF2B5EF4-FFF2-40B4-BE49-F238E27FC236}">
                <a16:creationId xmlns:a16="http://schemas.microsoft.com/office/drawing/2014/main" id="{1EBC7FE4-D82A-A04B-9C2A-28034E9EDBB1}"/>
              </a:ext>
            </a:extLst>
          </p:cNvPr>
          <p:cNvSpPr txBox="1"/>
          <p:nvPr/>
        </p:nvSpPr>
        <p:spPr>
          <a:xfrm>
            <a:off x="4245504" y="4756206"/>
            <a:ext cx="4770146" cy="1200329"/>
          </a:xfrm>
          <a:prstGeom prst="rect">
            <a:avLst/>
          </a:prstGeom>
          <a:noFill/>
        </p:spPr>
        <p:txBody>
          <a:bodyPr wrap="square" rtlCol="0">
            <a:spAutoFit/>
          </a:bodyPr>
          <a:lstStyle/>
          <a:p>
            <a:pPr marL="15875"/>
            <a:r>
              <a:rPr lang="en-US" sz="1800" dirty="0">
                <a:latin typeface="Source Sans Pro Light" panose="020B0403030403020204" pitchFamily="34" charset="0"/>
                <a:ea typeface="Source Sans Pro Light" panose="020B0403030403020204" pitchFamily="34" charset="0"/>
              </a:rPr>
              <a:t>Electronic Phenotyping = defining the necessary and sufficient conditions to accept that an exposure or outcome of interest occurred based on what you see in the patient timeline</a:t>
            </a:r>
          </a:p>
        </p:txBody>
      </p:sp>
      <p:pic>
        <p:nvPicPr>
          <p:cNvPr id="11" name="Picture 10">
            <a:extLst>
              <a:ext uri="{FF2B5EF4-FFF2-40B4-BE49-F238E27FC236}">
                <a16:creationId xmlns:a16="http://schemas.microsoft.com/office/drawing/2014/main" id="{DE8DE21E-E2B3-8746-801C-ECA140CC6B70}"/>
              </a:ext>
            </a:extLst>
          </p:cNvPr>
          <p:cNvPicPr>
            <a:picLocks noChangeAspect="1"/>
          </p:cNvPicPr>
          <p:nvPr/>
        </p:nvPicPr>
        <p:blipFill>
          <a:blip r:embed="rId4"/>
          <a:stretch>
            <a:fillRect/>
          </a:stretch>
        </p:blipFill>
        <p:spPr>
          <a:xfrm>
            <a:off x="341321" y="4323436"/>
            <a:ext cx="3712106" cy="2065868"/>
          </a:xfrm>
          <a:prstGeom prst="rect">
            <a:avLst/>
          </a:prstGeom>
          <a:ln>
            <a:solidFill>
              <a:schemeClr val="tx1"/>
            </a:solidFill>
          </a:ln>
        </p:spPr>
      </p:pic>
    </p:spTree>
    <p:extLst>
      <p:ext uri="{BB962C8B-B14F-4D97-AF65-F5344CB8AC3E}">
        <p14:creationId xmlns:p14="http://schemas.microsoft.com/office/powerpoint/2010/main" val="1626746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41249E-A414-3E4D-9FF6-58A267334852}"/>
              </a:ext>
            </a:extLst>
          </p:cNvPr>
          <p:cNvSpPr>
            <a:spLocks noGrp="1"/>
          </p:cNvSpPr>
          <p:nvPr>
            <p:ph type="title"/>
          </p:nvPr>
        </p:nvSpPr>
        <p:spPr>
          <a:xfrm>
            <a:off x="0" y="0"/>
            <a:ext cx="9144000" cy="1143300"/>
          </a:xfrm>
        </p:spPr>
        <p:txBody>
          <a:bodyPr anchor="ctr"/>
          <a:lstStyle/>
          <a:p>
            <a:pPr algn="ctr"/>
            <a:r>
              <a:rPr lang="en-US" sz="4000" dirty="0"/>
              <a:t>One slide summary of your tool-kit</a:t>
            </a:r>
          </a:p>
        </p:txBody>
      </p:sp>
      <p:pic>
        <p:nvPicPr>
          <p:cNvPr id="6" name="Picture 5">
            <a:extLst>
              <a:ext uri="{FF2B5EF4-FFF2-40B4-BE49-F238E27FC236}">
                <a16:creationId xmlns:a16="http://schemas.microsoft.com/office/drawing/2014/main" id="{E6D86F43-F241-694B-ABFE-52BBFE658580}"/>
              </a:ext>
            </a:extLst>
          </p:cNvPr>
          <p:cNvPicPr>
            <a:picLocks noChangeAspect="1"/>
          </p:cNvPicPr>
          <p:nvPr/>
        </p:nvPicPr>
        <p:blipFill>
          <a:blip r:embed="rId3"/>
          <a:stretch>
            <a:fillRect/>
          </a:stretch>
        </p:blipFill>
        <p:spPr>
          <a:xfrm>
            <a:off x="402801" y="1536886"/>
            <a:ext cx="4551930" cy="2476314"/>
          </a:xfrm>
          <a:prstGeom prst="rect">
            <a:avLst/>
          </a:prstGeom>
        </p:spPr>
      </p:pic>
      <p:sp>
        <p:nvSpPr>
          <p:cNvPr id="14" name="Right Arrow 13">
            <a:extLst>
              <a:ext uri="{FF2B5EF4-FFF2-40B4-BE49-F238E27FC236}">
                <a16:creationId xmlns:a16="http://schemas.microsoft.com/office/drawing/2014/main" id="{9EFE4360-89E4-E546-B4EB-BBE7D5CCA40F}"/>
              </a:ext>
            </a:extLst>
          </p:cNvPr>
          <p:cNvSpPr>
            <a:spLocks noChangeAspect="1"/>
          </p:cNvSpPr>
          <p:nvPr/>
        </p:nvSpPr>
        <p:spPr>
          <a:xfrm>
            <a:off x="5359008" y="2559713"/>
            <a:ext cx="500743" cy="430660"/>
          </a:xfrm>
          <a:prstGeom prst="rightArrow">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350"/>
          </a:p>
        </p:txBody>
      </p:sp>
      <p:sp>
        <p:nvSpPr>
          <p:cNvPr id="11" name="TextBox 10">
            <a:extLst>
              <a:ext uri="{FF2B5EF4-FFF2-40B4-BE49-F238E27FC236}">
                <a16:creationId xmlns:a16="http://schemas.microsoft.com/office/drawing/2014/main" id="{D094EC3D-D8EB-4F40-9944-0F7228DA56BE}"/>
              </a:ext>
            </a:extLst>
          </p:cNvPr>
          <p:cNvSpPr txBox="1"/>
          <p:nvPr/>
        </p:nvSpPr>
        <p:spPr>
          <a:xfrm>
            <a:off x="4893739" y="4390734"/>
            <a:ext cx="3920067" cy="1323439"/>
          </a:xfrm>
          <a:prstGeom prst="rect">
            <a:avLst/>
          </a:prstGeom>
          <a:noFill/>
          <a:ln>
            <a:noFill/>
          </a:ln>
        </p:spPr>
        <p:txBody>
          <a:bodyPr wrap="square" rtlCol="0">
            <a:spAutoFit/>
          </a:bodyPr>
          <a:lstStyle/>
          <a:p>
            <a:r>
              <a:rPr lang="en-US" sz="1600" dirty="0">
                <a:latin typeface="Source Sans Pro Light" panose="020B0403030403020204" pitchFamily="34" charset="0"/>
                <a:ea typeface="Source Sans Pro Light" panose="020B0403030403020204" pitchFamily="34" charset="0"/>
              </a:rPr>
              <a:t>The choices:</a:t>
            </a:r>
          </a:p>
          <a:p>
            <a:pPr marL="342900" indent="-342900">
              <a:buFont typeface="+mj-lt"/>
              <a:buAutoNum type="arabicPeriod" startAt="5"/>
            </a:pPr>
            <a:r>
              <a:rPr lang="en-US" sz="1600" dirty="0">
                <a:latin typeface="Source Sans Pro Light" panose="020B0403030403020204" pitchFamily="34" charset="0"/>
                <a:ea typeface="Source Sans Pro Light" panose="020B0403030403020204" pitchFamily="34" charset="0"/>
              </a:rPr>
              <a:t>The source and choice of </a:t>
            </a:r>
            <a:r>
              <a:rPr lang="en-US" sz="1600" b="1" dirty="0">
                <a:latin typeface="Source Sans Pro" panose="020B0503030403020204" pitchFamily="34" charset="0"/>
                <a:ea typeface="Source Sans Pro" panose="020B0503030403020204" pitchFamily="34" charset="0"/>
              </a:rPr>
              <a:t>features</a:t>
            </a:r>
            <a:endParaRPr lang="en-US" sz="1600" dirty="0">
              <a:latin typeface="Source Sans Pro Light" panose="020B0403030403020204" pitchFamily="34" charset="0"/>
              <a:ea typeface="Source Sans Pro Light" panose="020B0403030403020204" pitchFamily="34" charset="0"/>
            </a:endParaRPr>
          </a:p>
          <a:p>
            <a:pPr marL="342900" indent="-342900">
              <a:buFont typeface="+mj-lt"/>
              <a:buAutoNum type="arabicPeriod" startAt="5"/>
            </a:pPr>
            <a:r>
              <a:rPr lang="en-US" sz="1600" dirty="0">
                <a:latin typeface="Source Sans Pro Light" panose="020B0403030403020204" pitchFamily="34" charset="0"/>
                <a:ea typeface="Source Sans Pro Light" panose="020B0403030403020204" pitchFamily="34" charset="0"/>
              </a:rPr>
              <a:t>How much to agonize over </a:t>
            </a:r>
            <a:r>
              <a:rPr lang="en-US" sz="1600" b="1" dirty="0">
                <a:latin typeface="Source Sans Pro" panose="020B0503030403020204" pitchFamily="34" charset="0"/>
                <a:ea typeface="Source Sans Pro" panose="020B0503030403020204" pitchFamily="34" charset="0"/>
              </a:rPr>
              <a:t>textual data</a:t>
            </a:r>
            <a:endParaRPr lang="en-US" sz="1600" dirty="0">
              <a:latin typeface="Source Sans Pro Light" panose="020B0403030403020204" pitchFamily="34" charset="0"/>
              <a:ea typeface="Source Sans Pro Light" panose="020B0403030403020204" pitchFamily="34" charset="0"/>
            </a:endParaRPr>
          </a:p>
          <a:p>
            <a:pPr marL="342900" indent="-342900">
              <a:buFont typeface="+mj-lt"/>
              <a:buAutoNum type="arabicPeriod" startAt="5"/>
            </a:pPr>
            <a:r>
              <a:rPr lang="en-US" sz="1600" dirty="0">
                <a:latin typeface="Source Sans Pro Light" panose="020B0403030403020204" pitchFamily="34" charset="0"/>
                <a:ea typeface="Source Sans Pro Light" panose="020B0403030403020204" pitchFamily="34" charset="0"/>
              </a:rPr>
              <a:t>On the </a:t>
            </a:r>
            <a:r>
              <a:rPr lang="en-US" sz="1600" b="1" dirty="0">
                <a:latin typeface="Source Sans Pro" panose="020B0503030403020204" pitchFamily="34" charset="0"/>
                <a:ea typeface="Source Sans Pro" panose="020B0503030403020204" pitchFamily="34" charset="0"/>
              </a:rPr>
              <a:t>handling of time</a:t>
            </a:r>
            <a:endParaRPr lang="en-US" sz="1600" dirty="0">
              <a:latin typeface="Source Sans Pro Light" panose="020B0403030403020204" pitchFamily="34" charset="0"/>
              <a:ea typeface="Source Sans Pro Light" panose="020B0403030403020204" pitchFamily="34" charset="0"/>
            </a:endParaRPr>
          </a:p>
          <a:p>
            <a:pPr marL="342900" indent="-342900">
              <a:buFont typeface="+mj-lt"/>
              <a:buAutoNum type="arabicPeriod" startAt="5"/>
            </a:pPr>
            <a:r>
              <a:rPr lang="en-US" sz="1600" dirty="0">
                <a:latin typeface="Source Sans Pro Light" panose="020B0403030403020204" pitchFamily="34" charset="0"/>
                <a:ea typeface="Source Sans Pro Light" panose="020B0403030403020204" pitchFamily="34" charset="0"/>
              </a:rPr>
              <a:t>In defining an </a:t>
            </a:r>
            <a:r>
              <a:rPr lang="en-US" sz="1600" b="1" dirty="0">
                <a:latin typeface="Source Sans Pro" panose="020B0503030403020204" pitchFamily="34" charset="0"/>
                <a:ea typeface="Source Sans Pro" panose="020B0503030403020204" pitchFamily="34" charset="0"/>
              </a:rPr>
              <a:t>electronic phenotype</a:t>
            </a:r>
            <a:endParaRPr lang="en-US" sz="1600" dirty="0">
              <a:latin typeface="Source Sans Pro Light" panose="020B0403030403020204" pitchFamily="34" charset="0"/>
              <a:ea typeface="Source Sans Pro Light" panose="020B0403030403020204" pitchFamily="34" charset="0"/>
            </a:endParaRPr>
          </a:p>
        </p:txBody>
      </p:sp>
      <p:sp>
        <p:nvSpPr>
          <p:cNvPr id="7" name="TextBox 6">
            <a:extLst>
              <a:ext uri="{FF2B5EF4-FFF2-40B4-BE49-F238E27FC236}">
                <a16:creationId xmlns:a16="http://schemas.microsoft.com/office/drawing/2014/main" id="{87F04E22-E441-264B-B7BF-05EFBEFDB582}"/>
              </a:ext>
            </a:extLst>
          </p:cNvPr>
          <p:cNvSpPr txBox="1"/>
          <p:nvPr/>
        </p:nvSpPr>
        <p:spPr>
          <a:xfrm>
            <a:off x="561939" y="4391938"/>
            <a:ext cx="4255597" cy="1569660"/>
          </a:xfrm>
          <a:prstGeom prst="rect">
            <a:avLst/>
          </a:prstGeom>
          <a:noFill/>
          <a:ln>
            <a:noFill/>
          </a:ln>
        </p:spPr>
        <p:txBody>
          <a:bodyPr wrap="square" rtlCol="0">
            <a:spAutoFit/>
          </a:bodyPr>
          <a:lstStyle/>
          <a:p>
            <a:r>
              <a:rPr lang="en-US" sz="1600" dirty="0">
                <a:latin typeface="Source Sans Pro Light" panose="020B0403030403020204" pitchFamily="34" charset="0"/>
                <a:ea typeface="Source Sans Pro Light" panose="020B0403030403020204" pitchFamily="34" charset="0"/>
              </a:rPr>
              <a:t>The basics:</a:t>
            </a:r>
          </a:p>
          <a:p>
            <a:pPr marL="342900" indent="-342900">
              <a:buFont typeface="+mj-lt"/>
              <a:buAutoNum type="arabicPeriod"/>
            </a:pPr>
            <a:r>
              <a:rPr lang="en-US" sz="1600" dirty="0">
                <a:latin typeface="Source Sans Pro Light" panose="020B0403030403020204" pitchFamily="34" charset="0"/>
                <a:ea typeface="Source Sans Pro Light" panose="020B0403030403020204" pitchFamily="34" charset="0"/>
              </a:rPr>
              <a:t>The anatomy of the </a:t>
            </a:r>
            <a:r>
              <a:rPr lang="en-US" sz="1600" b="1" dirty="0">
                <a:latin typeface="Source Sans Pro" panose="020B0503030403020204" pitchFamily="34" charset="0"/>
                <a:ea typeface="Source Sans Pro" panose="020B0503030403020204" pitchFamily="34" charset="0"/>
                <a:cs typeface="Calibri" panose="020F0502020204030204" pitchFamily="34" charset="0"/>
              </a:rPr>
              <a:t>healthcare system</a:t>
            </a:r>
            <a:endParaRPr lang="en-US" sz="1600" dirty="0">
              <a:latin typeface="Source Sans Pro Light" panose="020B0403030403020204" pitchFamily="34" charset="0"/>
              <a:ea typeface="Source Sans Pro Light" panose="020B0403030403020204" pitchFamily="34" charset="0"/>
            </a:endParaRPr>
          </a:p>
          <a:p>
            <a:pPr marL="342900" indent="-342900">
              <a:buFont typeface="+mj-lt"/>
              <a:buAutoNum type="arabicPeriod"/>
            </a:pPr>
            <a:r>
              <a:rPr lang="en-US" sz="1600" dirty="0">
                <a:latin typeface="Source Sans Pro Light" panose="020B0403030403020204" pitchFamily="34" charset="0"/>
                <a:ea typeface="Source Sans Pro Light" panose="020B0403030403020204" pitchFamily="34" charset="0"/>
              </a:rPr>
              <a:t>The </a:t>
            </a:r>
            <a:r>
              <a:rPr lang="en-US" sz="1600" b="1" dirty="0">
                <a:latin typeface="Source Sans Pro" panose="020B0503030403020204" pitchFamily="34" charset="0"/>
                <a:ea typeface="Source Sans Pro" panose="020B0503030403020204" pitchFamily="34" charset="0"/>
              </a:rPr>
              <a:t>research questions </a:t>
            </a:r>
            <a:r>
              <a:rPr lang="en-US" sz="1600" dirty="0">
                <a:latin typeface="Source Sans Pro Light" panose="020B0403030403020204" pitchFamily="34" charset="0"/>
                <a:ea typeface="Source Sans Pro Light" panose="020B0403030403020204" pitchFamily="34" charset="0"/>
              </a:rPr>
              <a:t>and</a:t>
            </a:r>
            <a:r>
              <a:rPr lang="en-US" sz="1600" b="1" dirty="0">
                <a:latin typeface="Source Sans Pro" panose="020B0503030403020204" pitchFamily="34" charset="0"/>
                <a:ea typeface="Source Sans Pro" panose="020B0503030403020204" pitchFamily="34" charset="0"/>
              </a:rPr>
              <a:t> study designs</a:t>
            </a:r>
            <a:r>
              <a:rPr lang="en-US" sz="1600" dirty="0">
                <a:latin typeface="Source Sans Pro Light" panose="020B0403030403020204" pitchFamily="34" charset="0"/>
                <a:ea typeface="Source Sans Pro Light" panose="020B0403030403020204" pitchFamily="34" charset="0"/>
              </a:rPr>
              <a:t> </a:t>
            </a:r>
          </a:p>
          <a:p>
            <a:pPr marL="342900" indent="-342900">
              <a:buFont typeface="+mj-lt"/>
              <a:buAutoNum type="arabicPeriod"/>
            </a:pPr>
            <a:r>
              <a:rPr lang="en-US" sz="1600" dirty="0">
                <a:latin typeface="Source Sans Pro Light" panose="020B0403030403020204" pitchFamily="34" charset="0"/>
                <a:ea typeface="Source Sans Pro Light" panose="020B0403030403020204" pitchFamily="34" charset="0"/>
              </a:rPr>
              <a:t>The sources of, and errors in, the </a:t>
            </a:r>
            <a:r>
              <a:rPr lang="en-US" sz="1600" b="1" dirty="0">
                <a:latin typeface="Source Sans Pro" panose="020B0503030403020204" pitchFamily="34" charset="0"/>
                <a:ea typeface="Source Sans Pro" panose="020B0503030403020204" pitchFamily="34" charset="0"/>
              </a:rPr>
              <a:t>data</a:t>
            </a:r>
            <a:endParaRPr lang="en-US" sz="1600" dirty="0">
              <a:latin typeface="Source Sans Pro Light" panose="020B0403030403020204" pitchFamily="34" charset="0"/>
              <a:ea typeface="Source Sans Pro Light" panose="020B0403030403020204" pitchFamily="34" charset="0"/>
            </a:endParaRPr>
          </a:p>
          <a:p>
            <a:pPr marL="342900" indent="-342900">
              <a:buFont typeface="+mj-lt"/>
              <a:buAutoNum type="arabicPeriod"/>
            </a:pPr>
            <a:r>
              <a:rPr lang="en-US" sz="1600" dirty="0">
                <a:latin typeface="Source Sans Pro Light" panose="020B0403030403020204" pitchFamily="34" charset="0"/>
                <a:ea typeface="Source Sans Pro Light" panose="020B0403030403020204" pitchFamily="34" charset="0"/>
              </a:rPr>
              <a:t>Using </a:t>
            </a:r>
            <a:r>
              <a:rPr lang="en-US" sz="1600" b="1" dirty="0">
                <a:latin typeface="Source Sans Pro" panose="020B0503030403020204" pitchFamily="34" charset="0"/>
                <a:ea typeface="Source Sans Pro" panose="020B0503030403020204" pitchFamily="34" charset="0"/>
              </a:rPr>
              <a:t>knowledge graph/s</a:t>
            </a:r>
            <a:r>
              <a:rPr lang="en-US" sz="1600" dirty="0">
                <a:latin typeface="Source Sans Pro Light" panose="020B0403030403020204" pitchFamily="34" charset="0"/>
                <a:ea typeface="Source Sans Pro Light" panose="020B0403030403020204" pitchFamily="34" charset="0"/>
              </a:rPr>
              <a:t> of things, their names, and relationships</a:t>
            </a:r>
          </a:p>
        </p:txBody>
      </p:sp>
      <p:sp>
        <p:nvSpPr>
          <p:cNvPr id="3" name="Rectangle 2">
            <a:extLst>
              <a:ext uri="{FF2B5EF4-FFF2-40B4-BE49-F238E27FC236}">
                <a16:creationId xmlns:a16="http://schemas.microsoft.com/office/drawing/2014/main" id="{A4AE185D-7FBF-8D03-0970-DAEA4195B87D}"/>
              </a:ext>
            </a:extLst>
          </p:cNvPr>
          <p:cNvSpPr/>
          <p:nvPr/>
        </p:nvSpPr>
        <p:spPr>
          <a:xfrm>
            <a:off x="2444202" y="5961598"/>
            <a:ext cx="4255596" cy="696568"/>
          </a:xfrm>
          <a:prstGeom prst="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r>
              <a:rPr lang="en-US" dirty="0">
                <a:latin typeface="Source Sans Pro Light" panose="020B0403030403020204" pitchFamily="34" charset="0"/>
                <a:ea typeface="Source Sans Pro Light" panose="020B0403030403020204" pitchFamily="34" charset="0"/>
              </a:rPr>
              <a:t>In lectures 9 and 10 we reviewed the OMOP CDM, and how to query data stored in that schema at Stanford</a:t>
            </a:r>
          </a:p>
        </p:txBody>
      </p:sp>
      <p:pic>
        <p:nvPicPr>
          <p:cNvPr id="5" name="Picture 4">
            <a:extLst>
              <a:ext uri="{FF2B5EF4-FFF2-40B4-BE49-F238E27FC236}">
                <a16:creationId xmlns:a16="http://schemas.microsoft.com/office/drawing/2014/main" id="{F280ECCD-8E8C-260A-3956-DDE46CE5522D}"/>
              </a:ext>
            </a:extLst>
          </p:cNvPr>
          <p:cNvPicPr>
            <a:picLocks noChangeAspect="1"/>
          </p:cNvPicPr>
          <p:nvPr/>
        </p:nvPicPr>
        <p:blipFill rotWithShape="1">
          <a:blip r:embed="rId4"/>
          <a:srcRect l="19091"/>
          <a:stretch/>
        </p:blipFill>
        <p:spPr>
          <a:xfrm>
            <a:off x="6264028" y="1671568"/>
            <a:ext cx="2774351" cy="2336800"/>
          </a:xfrm>
          <a:prstGeom prst="rect">
            <a:avLst/>
          </a:prstGeom>
        </p:spPr>
      </p:pic>
    </p:spTree>
    <p:extLst>
      <p:ext uri="{BB962C8B-B14F-4D97-AF65-F5344CB8AC3E}">
        <p14:creationId xmlns:p14="http://schemas.microsoft.com/office/powerpoint/2010/main" val="1829626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2830CB8-9DB7-0688-FFBE-42B06CEB7620}"/>
              </a:ext>
            </a:extLst>
          </p:cNvPr>
          <p:cNvPicPr>
            <a:picLocks noChangeAspect="1"/>
          </p:cNvPicPr>
          <p:nvPr/>
        </p:nvPicPr>
        <p:blipFill>
          <a:blip r:embed="rId3"/>
          <a:stretch>
            <a:fillRect/>
          </a:stretch>
        </p:blipFill>
        <p:spPr>
          <a:xfrm>
            <a:off x="1100880" y="1020727"/>
            <a:ext cx="6894767" cy="5449824"/>
          </a:xfrm>
          <a:prstGeom prst="rect">
            <a:avLst/>
          </a:prstGeom>
        </p:spPr>
      </p:pic>
      <p:sp>
        <p:nvSpPr>
          <p:cNvPr id="2" name="Title 1"/>
          <p:cNvSpPr>
            <a:spLocks noGrp="1"/>
          </p:cNvSpPr>
          <p:nvPr>
            <p:ph type="title"/>
          </p:nvPr>
        </p:nvSpPr>
        <p:spPr>
          <a:xfrm>
            <a:off x="0" y="0"/>
            <a:ext cx="9144000" cy="1143000"/>
          </a:xfrm>
        </p:spPr>
        <p:txBody>
          <a:bodyPr anchor="ctr">
            <a:normAutofit fontScale="90000"/>
          </a:bodyPr>
          <a:lstStyle/>
          <a:p>
            <a:r>
              <a:rPr lang="en-US" dirty="0"/>
              <a:t>The rest of the class – how to not be wrong</a:t>
            </a:r>
          </a:p>
        </p:txBody>
      </p:sp>
      <p:sp>
        <p:nvSpPr>
          <p:cNvPr id="7" name="Rectangle 6">
            <a:extLst>
              <a:ext uri="{FF2B5EF4-FFF2-40B4-BE49-F238E27FC236}">
                <a16:creationId xmlns:a16="http://schemas.microsoft.com/office/drawing/2014/main" id="{3561F72D-B7F1-F64C-BBD1-06BAB2FF95A0}"/>
              </a:ext>
            </a:extLst>
          </p:cNvPr>
          <p:cNvSpPr/>
          <p:nvPr/>
        </p:nvSpPr>
        <p:spPr>
          <a:xfrm>
            <a:off x="1413394" y="5261115"/>
            <a:ext cx="1106556" cy="357808"/>
          </a:xfrm>
          <a:prstGeom prst="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r>
              <a:rPr lang="en-US" dirty="0"/>
              <a:t>L-12, 13</a:t>
            </a:r>
          </a:p>
        </p:txBody>
      </p:sp>
      <p:sp>
        <p:nvSpPr>
          <p:cNvPr id="8" name="Rectangle 7">
            <a:extLst>
              <a:ext uri="{FF2B5EF4-FFF2-40B4-BE49-F238E27FC236}">
                <a16:creationId xmlns:a16="http://schemas.microsoft.com/office/drawing/2014/main" id="{A740688A-F70C-0642-B631-8B4831BB9F8E}"/>
              </a:ext>
            </a:extLst>
          </p:cNvPr>
          <p:cNvSpPr/>
          <p:nvPr/>
        </p:nvSpPr>
        <p:spPr>
          <a:xfrm>
            <a:off x="5095461" y="6477176"/>
            <a:ext cx="1106556" cy="357808"/>
          </a:xfrm>
          <a:prstGeom prst="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r>
              <a:rPr lang="en-US" dirty="0"/>
              <a:t>L-14</a:t>
            </a:r>
          </a:p>
        </p:txBody>
      </p:sp>
      <p:sp>
        <p:nvSpPr>
          <p:cNvPr id="9" name="Rectangle 8">
            <a:extLst>
              <a:ext uri="{FF2B5EF4-FFF2-40B4-BE49-F238E27FC236}">
                <a16:creationId xmlns:a16="http://schemas.microsoft.com/office/drawing/2014/main" id="{A30B1732-85A9-B849-B45F-98774E6D68DC}"/>
              </a:ext>
            </a:extLst>
          </p:cNvPr>
          <p:cNvSpPr/>
          <p:nvPr/>
        </p:nvSpPr>
        <p:spPr>
          <a:xfrm>
            <a:off x="2001077" y="3147482"/>
            <a:ext cx="1106556" cy="357808"/>
          </a:xfrm>
          <a:prstGeom prst="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r>
              <a:rPr lang="en-US" strike="sngStrike" dirty="0"/>
              <a:t>L-18</a:t>
            </a:r>
          </a:p>
        </p:txBody>
      </p:sp>
      <p:sp>
        <p:nvSpPr>
          <p:cNvPr id="10" name="Rectangle 9">
            <a:extLst>
              <a:ext uri="{FF2B5EF4-FFF2-40B4-BE49-F238E27FC236}">
                <a16:creationId xmlns:a16="http://schemas.microsoft.com/office/drawing/2014/main" id="{9B9B4459-6251-B94F-B756-27A2A1C550BD}"/>
              </a:ext>
            </a:extLst>
          </p:cNvPr>
          <p:cNvSpPr/>
          <p:nvPr/>
        </p:nvSpPr>
        <p:spPr>
          <a:xfrm>
            <a:off x="2001077" y="2368549"/>
            <a:ext cx="1106556" cy="357808"/>
          </a:xfrm>
          <a:prstGeom prst="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r>
              <a:rPr lang="en-US" dirty="0"/>
              <a:t>L-10</a:t>
            </a:r>
          </a:p>
        </p:txBody>
      </p:sp>
      <p:sp>
        <p:nvSpPr>
          <p:cNvPr id="3" name="Rectangle 2">
            <a:extLst>
              <a:ext uri="{FF2B5EF4-FFF2-40B4-BE49-F238E27FC236}">
                <a16:creationId xmlns:a16="http://schemas.microsoft.com/office/drawing/2014/main" id="{B43C0B32-78C5-7391-0EB3-A7AAB3A16929}"/>
              </a:ext>
            </a:extLst>
          </p:cNvPr>
          <p:cNvSpPr/>
          <p:nvPr/>
        </p:nvSpPr>
        <p:spPr>
          <a:xfrm>
            <a:off x="2670313" y="5261115"/>
            <a:ext cx="1106556" cy="357808"/>
          </a:xfrm>
          <a:prstGeom prst="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r>
              <a:rPr lang="en-US" dirty="0"/>
              <a:t>L-15,16,17</a:t>
            </a:r>
          </a:p>
        </p:txBody>
      </p:sp>
    </p:spTree>
    <p:extLst>
      <p:ext uri="{BB962C8B-B14F-4D97-AF65-F5344CB8AC3E}">
        <p14:creationId xmlns:p14="http://schemas.microsoft.com/office/powerpoint/2010/main" val="8085689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p>
            <a:pPr algn="ctr"/>
            <a:r>
              <a:rPr lang="en-US" dirty="0"/>
              <a:t>Why is there a sudden surge of interest in analyzing clinical data?</a:t>
            </a:r>
          </a:p>
        </p:txBody>
      </p:sp>
      <p:sp>
        <p:nvSpPr>
          <p:cNvPr id="3" name="Text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18816904"/>
      </p:ext>
    </p:extLst>
  </p:cSld>
  <p:clrMapOvr>
    <a:masterClrMapping/>
  </p:clrMapOvr>
</p:sld>
</file>

<file path=ppt/theme/theme1.xml><?xml version="1.0" encoding="utf-8"?>
<a:theme xmlns:a="http://schemas.openxmlformats.org/drawingml/2006/main" name="Stanford-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Stanford-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4_Stanford-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5_Stanford-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7_Stanford-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Stanford-Theme" id="{68EDAF9C-5982-844A-BA7A-781A7865145E}" vid="{F23EFE77-0E64-D84D-BC3B-58795D303D4C}"/>
    </a:ext>
  </a:extLst>
</a:theme>
</file>

<file path=ppt/theme/theme6.xml><?xml version="1.0" encoding="utf-8"?>
<a:theme xmlns:a="http://schemas.openxmlformats.org/drawingml/2006/main" name="8_Stanford-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9_Stanford-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2_Stanford-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2">
          <a:schemeClr val="dk1"/>
        </a:lnRef>
        <a:fillRef idx="1">
          <a:schemeClr val="lt1"/>
        </a:fillRef>
        <a:effectRef idx="0">
          <a:schemeClr val="dk1"/>
        </a:effectRef>
        <a:fontRef idx="minor">
          <a:schemeClr val="dk1"/>
        </a:fontRef>
      </a:style>
    </a:spDef>
  </a:objectDefaults>
  <a:extraClrSchemeLst/>
  <a:extLst>
    <a:ext uri="{05A4C25C-085E-4340-85A3-A5531E510DB2}">
      <thm15:themeFamily xmlns:thm15="http://schemas.microsoft.com/office/thememl/2012/main" name="Stanford-Theme" id="{68EDAF9C-5982-844A-BA7A-781A7865145E}" vid="{F23EFE77-0E64-D84D-BC3B-58795D303D4C}"/>
    </a:ext>
  </a:extLst>
</a:theme>
</file>

<file path=ppt/theme/theme9.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9797</TotalTime>
  <Words>2198</Words>
  <Application>Microsoft Macintosh PowerPoint</Application>
  <PresentationFormat>On-screen Show (4:3)</PresentationFormat>
  <Paragraphs>343</Paragraphs>
  <Slides>34</Slides>
  <Notes>25</Notes>
  <HiddenSlides>0</HiddenSlides>
  <MMClips>0</MMClips>
  <ScaleCrop>false</ScaleCrop>
  <HeadingPairs>
    <vt:vector size="6" baseType="variant">
      <vt:variant>
        <vt:lpstr>Fonts Used</vt:lpstr>
      </vt:variant>
      <vt:variant>
        <vt:i4>13</vt:i4>
      </vt:variant>
      <vt:variant>
        <vt:lpstr>Theme</vt:lpstr>
      </vt:variant>
      <vt:variant>
        <vt:i4>8</vt:i4>
      </vt:variant>
      <vt:variant>
        <vt:lpstr>Slide Titles</vt:lpstr>
      </vt:variant>
      <vt:variant>
        <vt:i4>34</vt:i4>
      </vt:variant>
    </vt:vector>
  </HeadingPairs>
  <TitlesOfParts>
    <vt:vector size="55" baseType="lpstr">
      <vt:lpstr>Arial</vt:lpstr>
      <vt:lpstr>Calibri</vt:lpstr>
      <vt:lpstr>Cambria Math</vt:lpstr>
      <vt:lpstr>Courier</vt:lpstr>
      <vt:lpstr>ff-quadraat-web-pro</vt:lpstr>
      <vt:lpstr>ff-scala-sans-pro</vt:lpstr>
      <vt:lpstr>Gill Sans</vt:lpstr>
      <vt:lpstr>Helvetica</vt:lpstr>
      <vt:lpstr>Helvetica Neue</vt:lpstr>
      <vt:lpstr>Palatino</vt:lpstr>
      <vt:lpstr>Source Sans Pro</vt:lpstr>
      <vt:lpstr>Source Sans Pro Light</vt:lpstr>
      <vt:lpstr>Wingdings</vt:lpstr>
      <vt:lpstr>Stanford-theme</vt:lpstr>
      <vt:lpstr>1_Stanford-theme</vt:lpstr>
      <vt:lpstr>4_Stanford-theme</vt:lpstr>
      <vt:lpstr>5_Stanford-theme</vt:lpstr>
      <vt:lpstr>7_Stanford-Theme</vt:lpstr>
      <vt:lpstr>8_Stanford-theme</vt:lpstr>
      <vt:lpstr>9_Stanford-theme</vt:lpstr>
      <vt:lpstr>2_Stanford-Theme</vt:lpstr>
      <vt:lpstr>BIOMEDIN 215  Data Science in Medicine</vt:lpstr>
      <vt:lpstr>Recap of your toolkit</vt:lpstr>
      <vt:lpstr>Lectures 1, 2</vt:lpstr>
      <vt:lpstr>Lectures 3, 4</vt:lpstr>
      <vt:lpstr>Lectures 5, 6</vt:lpstr>
      <vt:lpstr>Lectures 7, 8</vt:lpstr>
      <vt:lpstr>One slide summary of your tool-kit</vt:lpstr>
      <vt:lpstr>The rest of the class – how to not be wrong</vt:lpstr>
      <vt:lpstr>Why is there a sudden surge of interest in analyzing clinical data?</vt:lpstr>
      <vt:lpstr>PowerPoint Presentation</vt:lpstr>
      <vt:lpstr>Shrank et al, JAMA 2019</vt:lpstr>
      <vt:lpstr>There is a belief (hope?) that data science can help …</vt:lpstr>
      <vt:lpstr>We use data from patient timelines …</vt:lpstr>
      <vt:lpstr>… to build models that help decide whether to act, or how to act</vt:lpstr>
      <vt:lpstr>Models can be built to advance the science, practice or delivery of care</vt:lpstr>
      <vt:lpstr>PowerPoint Presentation</vt:lpstr>
      <vt:lpstr>The two cultures</vt:lpstr>
      <vt:lpstr>Statistical inference</vt:lpstr>
      <vt:lpstr>Supervised Learning</vt:lpstr>
      <vt:lpstr>An example (descriptive)</vt:lpstr>
      <vt:lpstr>PowerPoint Presentation</vt:lpstr>
      <vt:lpstr>An example (inference)</vt:lpstr>
      <vt:lpstr>Association of Hemoglobin A1c Levels With Use of Sulfonylureas, Dipeptidyl Peptidase 4 Inhibitors in Patients With Type 2 Diabetes Treated With Metformin</vt:lpstr>
      <vt:lpstr>Let’s calculate relative risk and odds ratio</vt:lpstr>
      <vt:lpstr>Most important decision</vt:lpstr>
      <vt:lpstr>Criteria of evaluation</vt:lpstr>
      <vt:lpstr>An example (prediction)</vt:lpstr>
      <vt:lpstr>Predicting delayed healing wounds</vt:lpstr>
      <vt:lpstr>Clinically usable performance</vt:lpstr>
      <vt:lpstr>Let’s calculate a PPV</vt:lpstr>
      <vt:lpstr>Criteria of performance</vt:lpstr>
      <vt:lpstr>A prediction is only as good as the action it triggers or prevents</vt:lpstr>
      <vt:lpstr>An example (causal)</vt:lpstr>
      <vt:lpstr>Assigned reading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BIOMEDIN 215  Data Driven Medicine</dc:title>
  <cp:lastModifiedBy>Nigam Shah</cp:lastModifiedBy>
  <cp:revision>544</cp:revision>
  <dcterms:modified xsi:type="dcterms:W3CDTF">2024-10-27T23:13:09Z</dcterms:modified>
</cp:coreProperties>
</file>